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80" r:id="rId2"/>
    <p:sldId id="258" r:id="rId3"/>
    <p:sldId id="271" r:id="rId4"/>
    <p:sldId id="274" r:id="rId5"/>
    <p:sldId id="272" r:id="rId6"/>
    <p:sldId id="282" r:id="rId7"/>
    <p:sldId id="286" r:id="rId8"/>
    <p:sldId id="268" r:id="rId9"/>
    <p:sldId id="283" r:id="rId10"/>
    <p:sldId id="284" r:id="rId11"/>
    <p:sldId id="276" r:id="rId12"/>
    <p:sldId id="277" r:id="rId13"/>
    <p:sldId id="279" r:id="rId14"/>
    <p:sldId id="281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A4F"/>
    <a:srgbClr val="2B5474"/>
    <a:srgbClr val="C0C0C0"/>
    <a:srgbClr val="BF9259"/>
    <a:srgbClr val="DABF9E"/>
    <a:srgbClr val="FFCC66"/>
    <a:srgbClr val="006666"/>
    <a:srgbClr val="003300"/>
    <a:srgbClr val="00808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35C5F-9DB8-B740-9C18-621A0EC2A68F}" v="17" dt="2021-10-27T13:44:26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66"/>
    <p:restoredTop sz="94681"/>
  </p:normalViewPr>
  <p:slideViewPr>
    <p:cSldViewPr snapToGrid="0">
      <p:cViewPr varScale="1">
        <p:scale>
          <a:sx n="209" d="100"/>
          <a:sy n="209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ative" userId="b33dffd5-0ae0-4d70-9f5d-daedd005106c" providerId="ADAL" clId="{A4E6C8D1-5BBA-5F47-B496-CB13C1F9FF84}"/>
    <pc:docChg chg="undo custSel modSld">
      <pc:chgData name="Creative" userId="b33dffd5-0ae0-4d70-9f5d-daedd005106c" providerId="ADAL" clId="{A4E6C8D1-5BBA-5F47-B496-CB13C1F9FF84}" dt="2021-10-01T13:20:49.743" v="47" actId="1076"/>
      <pc:docMkLst>
        <pc:docMk/>
      </pc:docMkLst>
      <pc:sldChg chg="modSp mod">
        <pc:chgData name="Creative" userId="b33dffd5-0ae0-4d70-9f5d-daedd005106c" providerId="ADAL" clId="{A4E6C8D1-5BBA-5F47-B496-CB13C1F9FF84}" dt="2021-10-01T10:22:29.074" v="7" actId="1076"/>
        <pc:sldMkLst>
          <pc:docMk/>
          <pc:sldMk cId="257170257" sldId="258"/>
        </pc:sldMkLst>
        <pc:spChg chg="mod">
          <ac:chgData name="Creative" userId="b33dffd5-0ae0-4d70-9f5d-daedd005106c" providerId="ADAL" clId="{A4E6C8D1-5BBA-5F47-B496-CB13C1F9FF84}" dt="2021-10-01T10:22:29.074" v="7" actId="1076"/>
          <ac:spMkLst>
            <pc:docMk/>
            <pc:sldMk cId="257170257" sldId="258"/>
            <ac:spMk id="8" creationId="{00000000-0000-0000-0000-000000000000}"/>
          </ac:spMkLst>
        </pc:spChg>
      </pc:sldChg>
      <pc:sldChg chg="modSp mod">
        <pc:chgData name="Creative" userId="b33dffd5-0ae0-4d70-9f5d-daedd005106c" providerId="ADAL" clId="{A4E6C8D1-5BBA-5F47-B496-CB13C1F9FF84}" dt="2021-10-01T10:22:42.856" v="12" actId="1076"/>
        <pc:sldMkLst>
          <pc:docMk/>
          <pc:sldMk cId="4215141890" sldId="271"/>
        </pc:sldMkLst>
        <pc:spChg chg="mod">
          <ac:chgData name="Creative" userId="b33dffd5-0ae0-4d70-9f5d-daedd005106c" providerId="ADAL" clId="{A4E6C8D1-5BBA-5F47-B496-CB13C1F9FF84}" dt="2021-10-01T10:22:42.856" v="12" actId="1076"/>
          <ac:spMkLst>
            <pc:docMk/>
            <pc:sldMk cId="4215141890" sldId="271"/>
            <ac:spMk id="6" creationId="{1D97A2CC-5314-4BDA-93CB-A1A9A906932E}"/>
          </ac:spMkLst>
        </pc:spChg>
      </pc:sldChg>
      <pc:sldChg chg="modSp mod">
        <pc:chgData name="Creative" userId="b33dffd5-0ae0-4d70-9f5d-daedd005106c" providerId="ADAL" clId="{A4E6C8D1-5BBA-5F47-B496-CB13C1F9FF84}" dt="2021-10-01T10:38:51.542" v="39" actId="1076"/>
        <pc:sldMkLst>
          <pc:docMk/>
          <pc:sldMk cId="3682358622" sldId="276"/>
        </pc:sldMkLst>
        <pc:spChg chg="mod">
          <ac:chgData name="Creative" userId="b33dffd5-0ae0-4d70-9f5d-daedd005106c" providerId="ADAL" clId="{A4E6C8D1-5BBA-5F47-B496-CB13C1F9FF84}" dt="2021-10-01T10:38:51.542" v="39" actId="1076"/>
          <ac:spMkLst>
            <pc:docMk/>
            <pc:sldMk cId="3682358622" sldId="276"/>
            <ac:spMk id="12" creationId="{00000000-0000-0000-0000-000000000000}"/>
          </ac:spMkLst>
        </pc:spChg>
        <pc:spChg chg="mod">
          <ac:chgData name="Creative" userId="b33dffd5-0ae0-4d70-9f5d-daedd005106c" providerId="ADAL" clId="{A4E6C8D1-5BBA-5F47-B496-CB13C1F9FF84}" dt="2021-10-01T10:38:48.896" v="38" actId="1076"/>
          <ac:spMkLst>
            <pc:docMk/>
            <pc:sldMk cId="3682358622" sldId="276"/>
            <ac:spMk id="13" creationId="{00000000-0000-0000-0000-000000000000}"/>
          </ac:spMkLst>
        </pc:spChg>
      </pc:sldChg>
      <pc:sldChg chg="modSp mod">
        <pc:chgData name="Creative" userId="b33dffd5-0ae0-4d70-9f5d-daedd005106c" providerId="ADAL" clId="{A4E6C8D1-5BBA-5F47-B496-CB13C1F9FF84}" dt="2021-10-01T10:39:38.634" v="42" actId="1076"/>
        <pc:sldMkLst>
          <pc:docMk/>
          <pc:sldMk cId="3812494172" sldId="277"/>
        </pc:sldMkLst>
        <pc:spChg chg="mod">
          <ac:chgData name="Creative" userId="b33dffd5-0ae0-4d70-9f5d-daedd005106c" providerId="ADAL" clId="{A4E6C8D1-5BBA-5F47-B496-CB13C1F9FF84}" dt="2021-10-01T10:39:38.634" v="42" actId="1076"/>
          <ac:spMkLst>
            <pc:docMk/>
            <pc:sldMk cId="3812494172" sldId="277"/>
            <ac:spMk id="3" creationId="{00000000-0000-0000-0000-000000000000}"/>
          </ac:spMkLst>
        </pc:spChg>
      </pc:sldChg>
      <pc:sldChg chg="modSp mod">
        <pc:chgData name="Creative" userId="b33dffd5-0ae0-4d70-9f5d-daedd005106c" providerId="ADAL" clId="{A4E6C8D1-5BBA-5F47-B496-CB13C1F9FF84}" dt="2021-10-01T10:45:23.320" v="44" actId="14100"/>
        <pc:sldMkLst>
          <pc:docMk/>
          <pc:sldMk cId="2226353859" sldId="279"/>
        </pc:sldMkLst>
        <pc:spChg chg="mod">
          <ac:chgData name="Creative" userId="b33dffd5-0ae0-4d70-9f5d-daedd005106c" providerId="ADAL" clId="{A4E6C8D1-5BBA-5F47-B496-CB13C1F9FF84}" dt="2021-10-01T10:45:19.048" v="43" actId="255"/>
          <ac:spMkLst>
            <pc:docMk/>
            <pc:sldMk cId="2226353859" sldId="279"/>
            <ac:spMk id="7" creationId="{00000000-0000-0000-0000-000000000000}"/>
          </ac:spMkLst>
        </pc:spChg>
        <pc:spChg chg="mod">
          <ac:chgData name="Creative" userId="b33dffd5-0ae0-4d70-9f5d-daedd005106c" providerId="ADAL" clId="{A4E6C8D1-5BBA-5F47-B496-CB13C1F9FF84}" dt="2021-10-01T10:45:23.320" v="44" actId="14100"/>
          <ac:spMkLst>
            <pc:docMk/>
            <pc:sldMk cId="2226353859" sldId="279"/>
            <ac:spMk id="12" creationId="{0E0B8511-E0EA-488D-9442-593F734507DF}"/>
          </ac:spMkLst>
        </pc:spChg>
      </pc:sldChg>
      <pc:sldChg chg="modSp mod">
        <pc:chgData name="Creative" userId="b33dffd5-0ae0-4d70-9f5d-daedd005106c" providerId="ADAL" clId="{A4E6C8D1-5BBA-5F47-B496-CB13C1F9FF84}" dt="2021-10-01T10:24:16.311" v="16" actId="1076"/>
        <pc:sldMkLst>
          <pc:docMk/>
          <pc:sldMk cId="2558210965" sldId="282"/>
        </pc:sldMkLst>
        <pc:spChg chg="mod">
          <ac:chgData name="Creative" userId="b33dffd5-0ae0-4d70-9f5d-daedd005106c" providerId="ADAL" clId="{A4E6C8D1-5BBA-5F47-B496-CB13C1F9FF84}" dt="2021-10-01T10:24:16.311" v="16" actId="1076"/>
          <ac:spMkLst>
            <pc:docMk/>
            <pc:sldMk cId="2558210965" sldId="282"/>
            <ac:spMk id="2" creationId="{00000000-0000-0000-0000-000000000000}"/>
          </ac:spMkLst>
        </pc:spChg>
        <pc:spChg chg="mod">
          <ac:chgData name="Creative" userId="b33dffd5-0ae0-4d70-9f5d-daedd005106c" providerId="ADAL" clId="{A4E6C8D1-5BBA-5F47-B496-CB13C1F9FF84}" dt="2021-10-01T10:24:10.495" v="15" actId="14100"/>
          <ac:spMkLst>
            <pc:docMk/>
            <pc:sldMk cId="2558210965" sldId="282"/>
            <ac:spMk id="12" creationId="{9A96A925-EE80-46E2-AEFF-D4498D6CE99E}"/>
          </ac:spMkLst>
        </pc:spChg>
      </pc:sldChg>
      <pc:sldChg chg="modSp mod">
        <pc:chgData name="Creative" userId="b33dffd5-0ae0-4d70-9f5d-daedd005106c" providerId="ADAL" clId="{A4E6C8D1-5BBA-5F47-B496-CB13C1F9FF84}" dt="2021-10-01T10:38:20.725" v="34" actId="1076"/>
        <pc:sldMkLst>
          <pc:docMk/>
          <pc:sldMk cId="3921895795" sldId="283"/>
        </pc:sldMkLst>
        <pc:spChg chg="mod">
          <ac:chgData name="Creative" userId="b33dffd5-0ae0-4d70-9f5d-daedd005106c" providerId="ADAL" clId="{A4E6C8D1-5BBA-5F47-B496-CB13C1F9FF84}" dt="2021-10-01T10:37:54.097" v="30" actId="255"/>
          <ac:spMkLst>
            <pc:docMk/>
            <pc:sldMk cId="3921895795" sldId="283"/>
            <ac:spMk id="14" creationId="{A8A6C11D-8B95-4E74-9DF5-5BB86DF46C8F}"/>
          </ac:spMkLst>
        </pc:spChg>
        <pc:spChg chg="mod">
          <ac:chgData name="Creative" userId="b33dffd5-0ae0-4d70-9f5d-daedd005106c" providerId="ADAL" clId="{A4E6C8D1-5BBA-5F47-B496-CB13C1F9FF84}" dt="2021-10-01T10:38:18.734" v="33" actId="1076"/>
          <ac:spMkLst>
            <pc:docMk/>
            <pc:sldMk cId="3921895795" sldId="283"/>
            <ac:spMk id="15" creationId="{00000000-0000-0000-0000-000000000000}"/>
          </ac:spMkLst>
        </pc:spChg>
        <pc:spChg chg="mod">
          <ac:chgData name="Creative" userId="b33dffd5-0ae0-4d70-9f5d-daedd005106c" providerId="ADAL" clId="{A4E6C8D1-5BBA-5F47-B496-CB13C1F9FF84}" dt="2021-10-01T10:38:20.725" v="34" actId="1076"/>
          <ac:spMkLst>
            <pc:docMk/>
            <pc:sldMk cId="3921895795" sldId="283"/>
            <ac:spMk id="16" creationId="{00000000-0000-0000-0000-000000000000}"/>
          </ac:spMkLst>
        </pc:spChg>
      </pc:sldChg>
      <pc:sldChg chg="modSp">
        <pc:chgData name="Creative" userId="b33dffd5-0ae0-4d70-9f5d-daedd005106c" providerId="ADAL" clId="{A4E6C8D1-5BBA-5F47-B496-CB13C1F9FF84}" dt="2021-10-01T10:38:33.363" v="35" actId="255"/>
        <pc:sldMkLst>
          <pc:docMk/>
          <pc:sldMk cId="184852410" sldId="284"/>
        </pc:sldMkLst>
        <pc:spChg chg="mod">
          <ac:chgData name="Creative" userId="b33dffd5-0ae0-4d70-9f5d-daedd005106c" providerId="ADAL" clId="{A4E6C8D1-5BBA-5F47-B496-CB13C1F9FF84}" dt="2021-10-01T10:38:33.363" v="35" actId="255"/>
          <ac:spMkLst>
            <pc:docMk/>
            <pc:sldMk cId="184852410" sldId="284"/>
            <ac:spMk id="2" creationId="{00000000-0000-0000-0000-000000000000}"/>
          </ac:spMkLst>
        </pc:spChg>
      </pc:sldChg>
      <pc:sldChg chg="modSp mod">
        <pc:chgData name="Creative" userId="b33dffd5-0ae0-4d70-9f5d-daedd005106c" providerId="ADAL" clId="{A4E6C8D1-5BBA-5F47-B496-CB13C1F9FF84}" dt="2021-10-01T13:20:49.743" v="47" actId="1076"/>
        <pc:sldMkLst>
          <pc:docMk/>
          <pc:sldMk cId="3855505645" sldId="286"/>
        </pc:sldMkLst>
        <pc:spChg chg="mod">
          <ac:chgData name="Creative" userId="b33dffd5-0ae0-4d70-9f5d-daedd005106c" providerId="ADAL" clId="{A4E6C8D1-5BBA-5F47-B496-CB13C1F9FF84}" dt="2021-10-01T13:20:46.333" v="46" actId="14100"/>
          <ac:spMkLst>
            <pc:docMk/>
            <pc:sldMk cId="3855505645" sldId="286"/>
            <ac:spMk id="7" creationId="{AD9EEE96-EFFE-4458-91ED-1CA599558F8A}"/>
          </ac:spMkLst>
        </pc:spChg>
        <pc:spChg chg="mod">
          <ac:chgData name="Creative" userId="b33dffd5-0ae0-4d70-9f5d-daedd005106c" providerId="ADAL" clId="{A4E6C8D1-5BBA-5F47-B496-CB13C1F9FF84}" dt="2021-10-01T13:20:49.743" v="47" actId="1076"/>
          <ac:spMkLst>
            <pc:docMk/>
            <pc:sldMk cId="3855505645" sldId="286"/>
            <ac:spMk id="8" creationId="{00000000-0000-0000-0000-000000000000}"/>
          </ac:spMkLst>
        </pc:spChg>
        <pc:picChg chg="mod">
          <ac:chgData name="Creative" userId="b33dffd5-0ae0-4d70-9f5d-daedd005106c" providerId="ADAL" clId="{A4E6C8D1-5BBA-5F47-B496-CB13C1F9FF84}" dt="2021-10-01T13:20:43.974" v="45" actId="14100"/>
          <ac:picMkLst>
            <pc:docMk/>
            <pc:sldMk cId="3855505645" sldId="286"/>
            <ac:picMk id="3" creationId="{00000000-0000-0000-0000-000000000000}"/>
          </ac:picMkLst>
        </pc:picChg>
      </pc:sldChg>
    </pc:docChg>
  </pc:docChgLst>
  <pc:docChgLst>
    <pc:chgData name="Creative" userId="b33dffd5-0ae0-4d70-9f5d-daedd005106c" providerId="ADAL" clId="{10A35C5F-9DB8-B740-9C18-621A0EC2A68F}"/>
    <pc:docChg chg="modSld">
      <pc:chgData name="Creative" userId="b33dffd5-0ae0-4d70-9f5d-daedd005106c" providerId="ADAL" clId="{10A35C5F-9DB8-B740-9C18-621A0EC2A68F}" dt="2021-10-27T13:44:26.066" v="19"/>
      <pc:docMkLst>
        <pc:docMk/>
      </pc:docMkLst>
      <pc:sldChg chg="modAnim">
        <pc:chgData name="Creative" userId="b33dffd5-0ae0-4d70-9f5d-daedd005106c" providerId="ADAL" clId="{10A35C5F-9DB8-B740-9C18-621A0EC2A68F}" dt="2021-10-27T13:42:59.256" v="6"/>
        <pc:sldMkLst>
          <pc:docMk/>
          <pc:sldMk cId="257170257" sldId="258"/>
        </pc:sldMkLst>
      </pc:sldChg>
      <pc:sldChg chg="modAnim">
        <pc:chgData name="Creative" userId="b33dffd5-0ae0-4d70-9f5d-daedd005106c" providerId="ADAL" clId="{10A35C5F-9DB8-B740-9C18-621A0EC2A68F}" dt="2021-10-27T13:43:28.329" v="12"/>
        <pc:sldMkLst>
          <pc:docMk/>
          <pc:sldMk cId="3824525254" sldId="268"/>
        </pc:sldMkLst>
      </pc:sldChg>
      <pc:sldChg chg="modAnim">
        <pc:chgData name="Creative" userId="b33dffd5-0ae0-4d70-9f5d-daedd005106c" providerId="ADAL" clId="{10A35C5F-9DB8-B740-9C18-621A0EC2A68F}" dt="2021-10-27T13:43:04.105" v="7"/>
        <pc:sldMkLst>
          <pc:docMk/>
          <pc:sldMk cId="4215141890" sldId="271"/>
        </pc:sldMkLst>
      </pc:sldChg>
      <pc:sldChg chg="modAnim">
        <pc:chgData name="Creative" userId="b33dffd5-0ae0-4d70-9f5d-daedd005106c" providerId="ADAL" clId="{10A35C5F-9DB8-B740-9C18-621A0EC2A68F}" dt="2021-10-27T13:43:12.846" v="9"/>
        <pc:sldMkLst>
          <pc:docMk/>
          <pc:sldMk cId="777458238" sldId="272"/>
        </pc:sldMkLst>
      </pc:sldChg>
      <pc:sldChg chg="modAnim">
        <pc:chgData name="Creative" userId="b33dffd5-0ae0-4d70-9f5d-daedd005106c" providerId="ADAL" clId="{10A35C5F-9DB8-B740-9C18-621A0EC2A68F}" dt="2021-10-27T13:43:08.954" v="8"/>
        <pc:sldMkLst>
          <pc:docMk/>
          <pc:sldMk cId="1364813589" sldId="274"/>
        </pc:sldMkLst>
      </pc:sldChg>
      <pc:sldChg chg="modAnim">
        <pc:chgData name="Creative" userId="b33dffd5-0ae0-4d70-9f5d-daedd005106c" providerId="ADAL" clId="{10A35C5F-9DB8-B740-9C18-621A0EC2A68F}" dt="2021-10-27T13:43:51.380" v="15"/>
        <pc:sldMkLst>
          <pc:docMk/>
          <pc:sldMk cId="3682358622" sldId="276"/>
        </pc:sldMkLst>
      </pc:sldChg>
      <pc:sldChg chg="modAnim">
        <pc:chgData name="Creative" userId="b33dffd5-0ae0-4d70-9f5d-daedd005106c" providerId="ADAL" clId="{10A35C5F-9DB8-B740-9C18-621A0EC2A68F}" dt="2021-10-27T13:44:16.413" v="17"/>
        <pc:sldMkLst>
          <pc:docMk/>
          <pc:sldMk cId="3812494172" sldId="277"/>
        </pc:sldMkLst>
      </pc:sldChg>
      <pc:sldChg chg="modAnim">
        <pc:chgData name="Creative" userId="b33dffd5-0ae0-4d70-9f5d-daedd005106c" providerId="ADAL" clId="{10A35C5F-9DB8-B740-9C18-621A0EC2A68F}" dt="2021-10-27T13:44:21.600" v="18"/>
        <pc:sldMkLst>
          <pc:docMk/>
          <pc:sldMk cId="2226353859" sldId="279"/>
        </pc:sldMkLst>
      </pc:sldChg>
      <pc:sldChg chg="modAnim">
        <pc:chgData name="Creative" userId="b33dffd5-0ae0-4d70-9f5d-daedd005106c" providerId="ADAL" clId="{10A35C5F-9DB8-B740-9C18-621A0EC2A68F}" dt="2021-10-27T13:44:26.066" v="19"/>
        <pc:sldMkLst>
          <pc:docMk/>
          <pc:sldMk cId="1914645733" sldId="281"/>
        </pc:sldMkLst>
      </pc:sldChg>
      <pc:sldChg chg="modAnim">
        <pc:chgData name="Creative" userId="b33dffd5-0ae0-4d70-9f5d-daedd005106c" providerId="ADAL" clId="{10A35C5F-9DB8-B740-9C18-621A0EC2A68F}" dt="2021-10-27T13:43:17.819" v="10"/>
        <pc:sldMkLst>
          <pc:docMk/>
          <pc:sldMk cId="2558210965" sldId="282"/>
        </pc:sldMkLst>
      </pc:sldChg>
      <pc:sldChg chg="modAnim">
        <pc:chgData name="Creative" userId="b33dffd5-0ae0-4d70-9f5d-daedd005106c" providerId="ADAL" clId="{10A35C5F-9DB8-B740-9C18-621A0EC2A68F}" dt="2021-10-27T13:43:33.897" v="13"/>
        <pc:sldMkLst>
          <pc:docMk/>
          <pc:sldMk cId="3921895795" sldId="283"/>
        </pc:sldMkLst>
      </pc:sldChg>
      <pc:sldChg chg="modAnim">
        <pc:chgData name="Creative" userId="b33dffd5-0ae0-4d70-9f5d-daedd005106c" providerId="ADAL" clId="{10A35C5F-9DB8-B740-9C18-621A0EC2A68F}" dt="2021-10-27T13:43:45.519" v="14"/>
        <pc:sldMkLst>
          <pc:docMk/>
          <pc:sldMk cId="184852410" sldId="284"/>
        </pc:sldMkLst>
      </pc:sldChg>
      <pc:sldChg chg="addSp modSp mod modAnim">
        <pc:chgData name="Creative" userId="b33dffd5-0ae0-4d70-9f5d-daedd005106c" providerId="ADAL" clId="{10A35C5F-9DB8-B740-9C18-621A0EC2A68F}" dt="2021-10-27T13:43:23.084" v="11"/>
        <pc:sldMkLst>
          <pc:docMk/>
          <pc:sldMk cId="3855505645" sldId="286"/>
        </pc:sldMkLst>
        <pc:picChg chg="add mod">
          <ac:chgData name="Creative" userId="b33dffd5-0ae0-4d70-9f5d-daedd005106c" providerId="ADAL" clId="{10A35C5F-9DB8-B740-9C18-621A0EC2A68F}" dt="2021-10-20T13:49:10.119" v="3" actId="1076"/>
          <ac:picMkLst>
            <pc:docMk/>
            <pc:sldMk cId="3855505645" sldId="286"/>
            <ac:picMk id="2" creationId="{9E6AF0FC-CCBB-AF48-AD91-2116BC3D801C}"/>
          </ac:picMkLst>
        </pc:picChg>
      </pc:sldChg>
    </pc:docChg>
  </pc:docChgLst>
  <pc:docChgLst>
    <pc:chgData name="Creative" userId="b33dffd5-0ae0-4d70-9f5d-daedd005106c" providerId="ADAL" clId="{7C32BE42-0372-478A-946E-A7668EE5CE22}"/>
    <pc:docChg chg="undo custSel modSld">
      <pc:chgData name="Creative" userId="b33dffd5-0ae0-4d70-9f5d-daedd005106c" providerId="ADAL" clId="{7C32BE42-0372-478A-946E-A7668EE5CE22}" dt="2021-09-20T11:53:10.591" v="1242" actId="1076"/>
      <pc:docMkLst>
        <pc:docMk/>
      </pc:docMkLst>
      <pc:sldChg chg="addSp delSp modSp mod modTransition setBg modAnim">
        <pc:chgData name="Creative" userId="b33dffd5-0ae0-4d70-9f5d-daedd005106c" providerId="ADAL" clId="{7C32BE42-0372-478A-946E-A7668EE5CE22}" dt="2021-07-27T12:14:49.213" v="1068" actId="732"/>
        <pc:sldMkLst>
          <pc:docMk/>
          <pc:sldMk cId="257170257" sldId="258"/>
        </pc:sldMkLst>
        <pc:spChg chg="add del mod">
          <ac:chgData name="Creative" userId="b33dffd5-0ae0-4d70-9f5d-daedd005106c" providerId="ADAL" clId="{7C32BE42-0372-478A-946E-A7668EE5CE22}" dt="2021-07-27T12:14:03.692" v="1064" actId="478"/>
          <ac:spMkLst>
            <pc:docMk/>
            <pc:sldMk cId="257170257" sldId="258"/>
            <ac:spMk id="2" creationId="{CA962DD8-CA2E-447A-AB12-7500CD93DA62}"/>
          </ac:spMkLst>
        </pc:spChg>
        <pc:spChg chg="add mod">
          <ac:chgData name="Creative" userId="b33dffd5-0ae0-4d70-9f5d-daedd005106c" providerId="ADAL" clId="{7C32BE42-0372-478A-946E-A7668EE5CE22}" dt="2021-07-27T11:47:14.475" v="807" actId="692"/>
          <ac:spMkLst>
            <pc:docMk/>
            <pc:sldMk cId="257170257" sldId="258"/>
            <ac:spMk id="4" creationId="{BBC42579-9820-43E9-A857-C7E43C830ED7}"/>
          </ac:spMkLst>
        </pc:spChg>
        <pc:spChg chg="add mod">
          <ac:chgData name="Creative" userId="b33dffd5-0ae0-4d70-9f5d-daedd005106c" providerId="ADAL" clId="{7C32BE42-0372-478A-946E-A7668EE5CE22}" dt="2021-07-27T11:50:24.251" v="840" actId="14100"/>
          <ac:spMkLst>
            <pc:docMk/>
            <pc:sldMk cId="257170257" sldId="258"/>
            <ac:spMk id="5" creationId="{BCF53E5E-628A-4C56-9AFF-B3346CFF9AE4}"/>
          </ac:spMkLst>
        </pc:spChg>
        <pc:spChg chg="mod ord">
          <ac:chgData name="Creative" userId="b33dffd5-0ae0-4d70-9f5d-daedd005106c" providerId="ADAL" clId="{7C32BE42-0372-478A-946E-A7668EE5CE22}" dt="2021-07-27T12:06:24.300" v="987" actId="113"/>
          <ac:spMkLst>
            <pc:docMk/>
            <pc:sldMk cId="257170257" sldId="258"/>
            <ac:spMk id="8" creationId="{00000000-0000-0000-0000-000000000000}"/>
          </ac:spMkLst>
        </pc:spChg>
        <pc:picChg chg="add mod modCrop">
          <ac:chgData name="Creative" userId="b33dffd5-0ae0-4d70-9f5d-daedd005106c" providerId="ADAL" clId="{7C32BE42-0372-478A-946E-A7668EE5CE22}" dt="2021-07-27T12:14:49.213" v="1068" actId="732"/>
          <ac:picMkLst>
            <pc:docMk/>
            <pc:sldMk cId="257170257" sldId="258"/>
            <ac:picMk id="3" creationId="{0D7F1038-0CCF-466E-A0AB-D36F14E2DAB8}"/>
          </ac:picMkLst>
        </pc:picChg>
        <pc:picChg chg="mod ord">
          <ac:chgData name="Creative" userId="b33dffd5-0ae0-4d70-9f5d-daedd005106c" providerId="ADAL" clId="{7C32BE42-0372-478A-946E-A7668EE5CE22}" dt="2021-07-12T14:26:25.888" v="14" actId="166"/>
          <ac:picMkLst>
            <pc:docMk/>
            <pc:sldMk cId="257170257" sldId="258"/>
            <ac:picMk id="9" creationId="{00000000-0000-0000-0000-000000000000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9:03.902" v="1118" actId="20577"/>
        <pc:sldMkLst>
          <pc:docMk/>
          <pc:sldMk cId="3824525254" sldId="268"/>
        </pc:sldMkLst>
        <pc:spChg chg="add mod">
          <ac:chgData name="Creative" userId="b33dffd5-0ae0-4d70-9f5d-daedd005106c" providerId="ADAL" clId="{7C32BE42-0372-478A-946E-A7668EE5CE22}" dt="2021-07-12T15:05:34.739" v="388" actId="207"/>
          <ac:spMkLst>
            <pc:docMk/>
            <pc:sldMk cId="3824525254" sldId="268"/>
            <ac:spMk id="2" creationId="{4906AC46-77D2-4506-BD7C-A180DE5A1B20}"/>
          </ac:spMkLst>
        </pc:spChg>
        <pc:spChg chg="mod">
          <ac:chgData name="Creative" userId="b33dffd5-0ae0-4d70-9f5d-daedd005106c" providerId="ADAL" clId="{7C32BE42-0372-478A-946E-A7668EE5CE22}" dt="2021-07-12T15:01:49.059" v="319" actId="1076"/>
          <ac:spMkLst>
            <pc:docMk/>
            <pc:sldMk cId="3824525254" sldId="268"/>
            <ac:spMk id="8" creationId="{00000000-0000-0000-0000-000000000000}"/>
          </ac:spMkLst>
        </pc:spChg>
        <pc:spChg chg="mod">
          <ac:chgData name="Creative" userId="b33dffd5-0ae0-4d70-9f5d-daedd005106c" providerId="ADAL" clId="{7C32BE42-0372-478A-946E-A7668EE5CE22}" dt="2021-07-27T11:58:35.243" v="938" actId="1076"/>
          <ac:spMkLst>
            <pc:docMk/>
            <pc:sldMk cId="3824525254" sldId="268"/>
            <ac:spMk id="9" creationId="{00000000-0000-0000-0000-000000000000}"/>
          </ac:spMkLst>
        </pc:spChg>
        <pc:spChg chg="add del mod">
          <ac:chgData name="Creative" userId="b33dffd5-0ae0-4d70-9f5d-daedd005106c" providerId="ADAL" clId="{7C32BE42-0372-478A-946E-A7668EE5CE22}" dt="2021-07-12T15:02:27.900" v="333" actId="478"/>
          <ac:spMkLst>
            <pc:docMk/>
            <pc:sldMk cId="3824525254" sldId="268"/>
            <ac:spMk id="10" creationId="{00000000-0000-0000-0000-000000000000}"/>
          </ac:spMkLst>
        </pc:spChg>
        <pc:spChg chg="del mod">
          <ac:chgData name="Creative" userId="b33dffd5-0ae0-4d70-9f5d-daedd005106c" providerId="ADAL" clId="{7C32BE42-0372-478A-946E-A7668EE5CE22}" dt="2021-07-12T15:00:27.380" v="291" actId="478"/>
          <ac:spMkLst>
            <pc:docMk/>
            <pc:sldMk cId="3824525254" sldId="268"/>
            <ac:spMk id="13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1:51:41.180" v="855" actId="692"/>
          <ac:spMkLst>
            <pc:docMk/>
            <pc:sldMk cId="3824525254" sldId="268"/>
            <ac:spMk id="13" creationId="{35580AFA-1018-4509-ACB7-8E9A0FB8A5BD}"/>
          </ac:spMkLst>
        </pc:spChg>
        <pc:spChg chg="add del mod">
          <ac:chgData name="Creative" userId="b33dffd5-0ae0-4d70-9f5d-daedd005106c" providerId="ADAL" clId="{7C32BE42-0372-478A-946E-A7668EE5CE22}" dt="2021-07-27T11:56:35.422" v="907" actId="478"/>
          <ac:spMkLst>
            <pc:docMk/>
            <pc:sldMk cId="3824525254" sldId="268"/>
            <ac:spMk id="14" creationId="{116AE3FE-E403-4D15-A3AB-6717F520CAE4}"/>
          </ac:spMkLst>
        </pc:spChg>
        <pc:spChg chg="add mod">
          <ac:chgData name="Creative" userId="b33dffd5-0ae0-4d70-9f5d-daedd005106c" providerId="ADAL" clId="{7C32BE42-0372-478A-946E-A7668EE5CE22}" dt="2021-07-27T12:07:42.145" v="1005" actId="2711"/>
          <ac:spMkLst>
            <pc:docMk/>
            <pc:sldMk cId="3824525254" sldId="268"/>
            <ac:spMk id="15" creationId="{AADDC06E-D2E3-4674-BFFF-817C1607EFE0}"/>
          </ac:spMkLst>
        </pc:spChg>
        <pc:spChg chg="add mod">
          <ac:chgData name="Creative" userId="b33dffd5-0ae0-4d70-9f5d-daedd005106c" providerId="ADAL" clId="{7C32BE42-0372-478A-946E-A7668EE5CE22}" dt="2021-09-20T11:49:03.902" v="1118" actId="20577"/>
          <ac:spMkLst>
            <pc:docMk/>
            <pc:sldMk cId="3824525254" sldId="268"/>
            <ac:spMk id="16" creationId="{E1BC44AE-B291-47EC-9E64-3B5A52FA5172}"/>
          </ac:spMkLst>
        </pc:spChg>
        <pc:spChg chg="add mod">
          <ac:chgData name="Creative" userId="b33dffd5-0ae0-4d70-9f5d-daedd005106c" providerId="ADAL" clId="{7C32BE42-0372-478A-946E-A7668EE5CE22}" dt="2021-07-27T11:51:41.180" v="855" actId="692"/>
          <ac:spMkLst>
            <pc:docMk/>
            <pc:sldMk cId="3824525254" sldId="268"/>
            <ac:spMk id="17" creationId="{DDB91E28-B38B-460D-BF48-86F7F4B645F4}"/>
          </ac:spMkLst>
        </pc:spChg>
        <pc:spChg chg="add mod">
          <ac:chgData name="Creative" userId="b33dffd5-0ae0-4d70-9f5d-daedd005106c" providerId="ADAL" clId="{7C32BE42-0372-478A-946E-A7668EE5CE22}" dt="2021-07-27T11:51:46.184" v="857" actId="207"/>
          <ac:spMkLst>
            <pc:docMk/>
            <pc:sldMk cId="3824525254" sldId="268"/>
            <ac:spMk id="18" creationId="{99B81FFD-D992-480D-ABD3-836676F29E2D}"/>
          </ac:spMkLst>
        </pc:spChg>
        <pc:spChg chg="add mod">
          <ac:chgData name="Creative" userId="b33dffd5-0ae0-4d70-9f5d-daedd005106c" providerId="ADAL" clId="{7C32BE42-0372-478A-946E-A7668EE5CE22}" dt="2021-07-27T11:51:41.180" v="855" actId="692"/>
          <ac:spMkLst>
            <pc:docMk/>
            <pc:sldMk cId="3824525254" sldId="268"/>
            <ac:spMk id="19" creationId="{D7F08FD0-0826-48F2-A39F-B5CE5624EA50}"/>
          </ac:spMkLst>
        </pc:spChg>
        <pc:spChg chg="add mod">
          <ac:chgData name="Creative" userId="b33dffd5-0ae0-4d70-9f5d-daedd005106c" providerId="ADAL" clId="{7C32BE42-0372-478A-946E-A7668EE5CE22}" dt="2021-07-27T11:56:36.317" v="908"/>
          <ac:spMkLst>
            <pc:docMk/>
            <pc:sldMk cId="3824525254" sldId="268"/>
            <ac:spMk id="20" creationId="{99616C8C-5E69-4058-9796-396C2B5786A0}"/>
          </ac:spMkLst>
        </pc:spChg>
        <pc:picChg chg="add mod modCrop">
          <ac:chgData name="Creative" userId="b33dffd5-0ae0-4d70-9f5d-daedd005106c" providerId="ADAL" clId="{7C32BE42-0372-478A-946E-A7668EE5CE22}" dt="2021-07-27T12:16:09.590" v="1084" actId="732"/>
          <ac:picMkLst>
            <pc:docMk/>
            <pc:sldMk cId="3824525254" sldId="268"/>
            <ac:picMk id="5" creationId="{C947C6FA-2792-4154-86C0-2B41D271EB07}"/>
          </ac:picMkLst>
        </pc:picChg>
        <pc:picChg chg="mod ord">
          <ac:chgData name="Creative" userId="b33dffd5-0ae0-4d70-9f5d-daedd005106c" providerId="ADAL" clId="{7C32BE42-0372-478A-946E-A7668EE5CE22}" dt="2021-07-13T10:44:04.845" v="531" actId="166"/>
          <ac:picMkLst>
            <pc:docMk/>
            <pc:sldMk cId="3824525254" sldId="268"/>
            <ac:picMk id="6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13T10:43:56.496" v="527" actId="166"/>
          <ac:picMkLst>
            <pc:docMk/>
            <pc:sldMk cId="3824525254" sldId="268"/>
            <ac:picMk id="7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9:48.700" v="112" actId="478"/>
          <ac:picMkLst>
            <pc:docMk/>
            <pc:sldMk cId="3824525254" sldId="268"/>
            <ac:picMk id="11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9:49.400" v="113" actId="478"/>
          <ac:picMkLst>
            <pc:docMk/>
            <pc:sldMk cId="3824525254" sldId="268"/>
            <ac:picMk id="12" creationId="{00000000-0000-0000-0000-000000000000}"/>
          </ac:picMkLst>
        </pc:picChg>
        <pc:cxnChg chg="add mod">
          <ac:chgData name="Creative" userId="b33dffd5-0ae0-4d70-9f5d-daedd005106c" providerId="ADAL" clId="{7C32BE42-0372-478A-946E-A7668EE5CE22}" dt="2021-07-27T11:51:43.736" v="856" actId="692"/>
          <ac:cxnSpMkLst>
            <pc:docMk/>
            <pc:sldMk cId="3824525254" sldId="268"/>
            <ac:cxnSpMk id="4" creationId="{1051036F-6B8C-4931-9F12-A2D829185F39}"/>
          </ac:cxnSpMkLst>
        </pc:cxnChg>
      </pc:sldChg>
      <pc:sldChg chg="addSp delSp modSp mod modTransition setBg delAnim modAnim">
        <pc:chgData name="Creative" userId="b33dffd5-0ae0-4d70-9f5d-daedd005106c" providerId="ADAL" clId="{7C32BE42-0372-478A-946E-A7668EE5CE22}" dt="2021-07-27T12:15:03.252" v="1071" actId="732"/>
        <pc:sldMkLst>
          <pc:docMk/>
          <pc:sldMk cId="4215141890" sldId="271"/>
        </pc:sldMkLst>
        <pc:spChg chg="del mod">
          <ac:chgData name="Creative" userId="b33dffd5-0ae0-4d70-9f5d-daedd005106c" providerId="ADAL" clId="{7C32BE42-0372-478A-946E-A7668EE5CE22}" dt="2021-07-27T11:50:38.880" v="843" actId="478"/>
          <ac:spMkLst>
            <pc:docMk/>
            <pc:sldMk cId="4215141890" sldId="271"/>
            <ac:spMk id="3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1:50:47.059" v="846" actId="14100"/>
          <ac:spMkLst>
            <pc:docMk/>
            <pc:sldMk cId="4215141890" sldId="271"/>
            <ac:spMk id="5" creationId="{1F32389B-3BD0-4B1A-A980-48E81C2B25BA}"/>
          </ac:spMkLst>
        </pc:spChg>
        <pc:spChg chg="add mod">
          <ac:chgData name="Creative" userId="b33dffd5-0ae0-4d70-9f5d-daedd005106c" providerId="ADAL" clId="{7C32BE42-0372-478A-946E-A7668EE5CE22}" dt="2021-07-27T11:50:48.227" v="847" actId="20577"/>
          <ac:spMkLst>
            <pc:docMk/>
            <pc:sldMk cId="4215141890" sldId="271"/>
            <ac:spMk id="6" creationId="{1D97A2CC-5314-4BDA-93CB-A1A9A906932E}"/>
          </ac:spMkLst>
        </pc:spChg>
        <pc:spChg chg="add del">
          <ac:chgData name="Creative" userId="b33dffd5-0ae0-4d70-9f5d-daedd005106c" providerId="ADAL" clId="{7C32BE42-0372-478A-946E-A7668EE5CE22}" dt="2021-07-12T14:41:11.797" v="50" actId="22"/>
          <ac:spMkLst>
            <pc:docMk/>
            <pc:sldMk cId="4215141890" sldId="271"/>
            <ac:spMk id="8" creationId="{E03793F7-AEFF-4DA6-A8BC-435D5AD6C447}"/>
          </ac:spMkLst>
        </pc:spChg>
        <pc:spChg chg="add mod">
          <ac:chgData name="Creative" userId="b33dffd5-0ae0-4d70-9f5d-daedd005106c" providerId="ADAL" clId="{7C32BE42-0372-478A-946E-A7668EE5CE22}" dt="2021-07-27T11:50:58.606" v="848" actId="692"/>
          <ac:spMkLst>
            <pc:docMk/>
            <pc:sldMk cId="4215141890" sldId="271"/>
            <ac:spMk id="9" creationId="{F4BF8575-3EA3-4ECA-815A-1914E4C854F2}"/>
          </ac:spMkLst>
        </pc:spChg>
        <pc:picChg chg="mod ord">
          <ac:chgData name="Creative" userId="b33dffd5-0ae0-4d70-9f5d-daedd005106c" providerId="ADAL" clId="{7C32BE42-0372-478A-946E-A7668EE5CE22}" dt="2021-07-12T14:41:23.460" v="54" actId="166"/>
          <ac:picMkLst>
            <pc:docMk/>
            <pc:sldMk cId="4215141890" sldId="271"/>
            <ac:picMk id="2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0:41.743" v="47" actId="478"/>
          <ac:picMkLst>
            <pc:docMk/>
            <pc:sldMk cId="4215141890" sldId="271"/>
            <ac:picMk id="6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0:39.691" v="46" actId="478"/>
          <ac:picMkLst>
            <pc:docMk/>
            <pc:sldMk cId="4215141890" sldId="271"/>
            <ac:picMk id="7" creationId="{00000000-0000-0000-0000-000000000000}"/>
          </ac:picMkLst>
        </pc:picChg>
        <pc:picChg chg="add del mod">
          <ac:chgData name="Creative" userId="b33dffd5-0ae0-4d70-9f5d-daedd005106c" providerId="ADAL" clId="{7C32BE42-0372-478A-946E-A7668EE5CE22}" dt="2021-07-27T11:53:23.625" v="881" actId="478"/>
          <ac:picMkLst>
            <pc:docMk/>
            <pc:sldMk cId="4215141890" sldId="271"/>
            <ac:picMk id="7" creationId="{94734D79-940F-42CE-B209-0AD2B385525F}"/>
          </ac:picMkLst>
        </pc:picChg>
        <pc:picChg chg="add mod modCrop">
          <ac:chgData name="Creative" userId="b33dffd5-0ae0-4d70-9f5d-daedd005106c" providerId="ADAL" clId="{7C32BE42-0372-478A-946E-A7668EE5CE22}" dt="2021-07-27T12:15:03.252" v="1071" actId="732"/>
          <ac:picMkLst>
            <pc:docMk/>
            <pc:sldMk cId="4215141890" sldId="271"/>
            <ac:picMk id="10" creationId="{F2CE755F-73CA-4C64-8CCF-A389C1B1ABFA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8:44.576" v="1109" actId="20577"/>
        <pc:sldMkLst>
          <pc:docMk/>
          <pc:sldMk cId="777458238" sldId="272"/>
        </pc:sldMkLst>
        <pc:spChg chg="del">
          <ac:chgData name="Creative" userId="b33dffd5-0ae0-4d70-9f5d-daedd005106c" providerId="ADAL" clId="{7C32BE42-0372-478A-946E-A7668EE5CE22}" dt="2021-07-12T14:45:18.047" v="76" actId="478"/>
          <ac:spMkLst>
            <pc:docMk/>
            <pc:sldMk cId="777458238" sldId="272"/>
            <ac:spMk id="2" creationId="{00000000-0000-0000-0000-000000000000}"/>
          </ac:spMkLst>
        </pc:spChg>
        <pc:spChg chg="add del mod">
          <ac:chgData name="Creative" userId="b33dffd5-0ae0-4d70-9f5d-daedd005106c" providerId="ADAL" clId="{7C32BE42-0372-478A-946E-A7668EE5CE22}" dt="2021-07-27T11:54:29.073" v="891" actId="478"/>
          <ac:spMkLst>
            <pc:docMk/>
            <pc:sldMk cId="777458238" sldId="272"/>
            <ac:spMk id="4" creationId="{78ECFC17-E4BE-40FE-BA9E-3CF66CA93915}"/>
          </ac:spMkLst>
        </pc:spChg>
        <pc:spChg chg="add mod">
          <ac:chgData name="Creative" userId="b33dffd5-0ae0-4d70-9f5d-daedd005106c" providerId="ADAL" clId="{7C32BE42-0372-478A-946E-A7668EE5CE22}" dt="2021-09-20T11:48:40.025" v="1104" actId="1038"/>
          <ac:spMkLst>
            <pc:docMk/>
            <pc:sldMk cId="777458238" sldId="272"/>
            <ac:spMk id="5" creationId="{CCFC3EAB-9563-4927-A8FA-144D03BBA09D}"/>
          </ac:spMkLst>
        </pc:spChg>
        <pc:spChg chg="add mod">
          <ac:chgData name="Creative" userId="b33dffd5-0ae0-4d70-9f5d-daedd005106c" providerId="ADAL" clId="{7C32BE42-0372-478A-946E-A7668EE5CE22}" dt="2021-07-27T11:54:27.704" v="890" actId="1076"/>
          <ac:spMkLst>
            <pc:docMk/>
            <pc:sldMk cId="777458238" sldId="272"/>
            <ac:spMk id="8" creationId="{9BFF9164-894B-49D0-8548-65B7BCC3E4A2}"/>
          </ac:spMkLst>
        </pc:spChg>
        <pc:spChg chg="del">
          <ac:chgData name="Creative" userId="b33dffd5-0ae0-4d70-9f5d-daedd005106c" providerId="ADAL" clId="{7C32BE42-0372-478A-946E-A7668EE5CE22}" dt="2021-07-12T14:45:19.456" v="77" actId="478"/>
          <ac:spMkLst>
            <pc:docMk/>
            <pc:sldMk cId="777458238" sldId="272"/>
            <ac:spMk id="9" creationId="{00000000-0000-0000-0000-000000000000}"/>
          </ac:spMkLst>
        </pc:spChg>
        <pc:spChg chg="add mod ord">
          <ac:chgData name="Creative" userId="b33dffd5-0ae0-4d70-9f5d-daedd005106c" providerId="ADAL" clId="{7C32BE42-0372-478A-946E-A7668EE5CE22}" dt="2021-07-27T12:07:16.271" v="999" actId="2711"/>
          <ac:spMkLst>
            <pc:docMk/>
            <pc:sldMk cId="777458238" sldId="272"/>
            <ac:spMk id="10" creationId="{19407013-4800-4E86-B21D-95C0887AA183}"/>
          </ac:spMkLst>
        </pc:spChg>
        <pc:spChg chg="add mod ord">
          <ac:chgData name="Creative" userId="b33dffd5-0ae0-4d70-9f5d-daedd005106c" providerId="ADAL" clId="{7C32BE42-0372-478A-946E-A7668EE5CE22}" dt="2021-09-20T11:48:44.576" v="1109" actId="20577"/>
          <ac:spMkLst>
            <pc:docMk/>
            <pc:sldMk cId="777458238" sldId="272"/>
            <ac:spMk id="11" creationId="{C797925B-0E81-4C64-8E7C-67AABA5BA94E}"/>
          </ac:spMkLst>
        </pc:spChg>
        <pc:picChg chg="del">
          <ac:chgData name="Creative" userId="b33dffd5-0ae0-4d70-9f5d-daedd005106c" providerId="ADAL" clId="{7C32BE42-0372-478A-946E-A7668EE5CE22}" dt="2021-07-12T14:45:20.032" v="78" actId="478"/>
          <ac:picMkLst>
            <pc:docMk/>
            <pc:sldMk cId="777458238" sldId="272"/>
            <ac:picMk id="3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27T11:54:27.704" v="890" actId="1076"/>
          <ac:picMkLst>
            <pc:docMk/>
            <pc:sldMk cId="777458238" sldId="272"/>
            <ac:picMk id="6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5:20.488" v="79" actId="478"/>
          <ac:picMkLst>
            <pc:docMk/>
            <pc:sldMk cId="777458238" sldId="272"/>
            <ac:picMk id="7" creationId="{00000000-0000-0000-0000-000000000000}"/>
          </ac:picMkLst>
        </pc:picChg>
        <pc:picChg chg="add mod">
          <ac:chgData name="Creative" userId="b33dffd5-0ae0-4d70-9f5d-daedd005106c" providerId="ADAL" clId="{7C32BE42-0372-478A-946E-A7668EE5CE22}" dt="2021-07-27T11:54:25.405" v="888" actId="571"/>
          <ac:picMkLst>
            <pc:docMk/>
            <pc:sldMk cId="777458238" sldId="272"/>
            <ac:picMk id="7" creationId="{1435C60B-5F04-47CA-9AA2-7B63FF9730E6}"/>
          </ac:picMkLst>
        </pc:picChg>
        <pc:picChg chg="add mod modCrop">
          <ac:chgData name="Creative" userId="b33dffd5-0ae0-4d70-9f5d-daedd005106c" providerId="ADAL" clId="{7C32BE42-0372-478A-946E-A7668EE5CE22}" dt="2021-07-27T12:15:13.420" v="1072" actId="732"/>
          <ac:picMkLst>
            <pc:docMk/>
            <pc:sldMk cId="777458238" sldId="272"/>
            <ac:picMk id="12" creationId="{F4A82A04-D926-45B6-9F0D-C4349BD40D08}"/>
          </ac:picMkLst>
        </pc:picChg>
        <pc:picChg chg="add mod modCrop">
          <ac:chgData name="Creative" userId="b33dffd5-0ae0-4d70-9f5d-daedd005106c" providerId="ADAL" clId="{7C32BE42-0372-478A-946E-A7668EE5CE22}" dt="2021-07-27T12:15:18.356" v="1073" actId="732"/>
          <ac:picMkLst>
            <pc:docMk/>
            <pc:sldMk cId="777458238" sldId="272"/>
            <ac:picMk id="14" creationId="{012E9F1A-A8EB-4CEE-92A9-5C08575D5A98}"/>
          </ac:picMkLst>
        </pc:picChg>
        <pc:cxnChg chg="add del mod">
          <ac:chgData name="Creative" userId="b33dffd5-0ae0-4d70-9f5d-daedd005106c" providerId="ADAL" clId="{7C32BE42-0372-478A-946E-A7668EE5CE22}" dt="2021-07-27T11:55:32.087" v="895" actId="478"/>
          <ac:cxnSpMkLst>
            <pc:docMk/>
            <pc:sldMk cId="777458238" sldId="272"/>
            <ac:cxnSpMk id="3" creationId="{A2FB3DD9-D204-402D-9ABC-0E4236847BA1}"/>
          </ac:cxnSpMkLst>
        </pc:cxnChg>
      </pc:sldChg>
      <pc:sldChg chg="addSp delSp modSp mod modTransition setBg modAnim">
        <pc:chgData name="Creative" userId="b33dffd5-0ae0-4d70-9f5d-daedd005106c" providerId="ADAL" clId="{7C32BE42-0372-478A-946E-A7668EE5CE22}" dt="2021-07-27T11:51:03.801" v="849" actId="692"/>
        <pc:sldMkLst>
          <pc:docMk/>
          <pc:sldMk cId="1364813589" sldId="274"/>
        </pc:sldMkLst>
        <pc:spChg chg="add mod">
          <ac:chgData name="Creative" userId="b33dffd5-0ae0-4d70-9f5d-daedd005106c" providerId="ADAL" clId="{7C32BE42-0372-478A-946E-A7668EE5CE22}" dt="2021-07-27T11:51:03.801" v="849" actId="692"/>
          <ac:spMkLst>
            <pc:docMk/>
            <pc:sldMk cId="1364813589" sldId="274"/>
            <ac:spMk id="8" creationId="{358C6324-2E31-47B1-812D-DD9DFC010F8A}"/>
          </ac:spMkLst>
        </pc:spChg>
        <pc:spChg chg="add mod">
          <ac:chgData name="Creative" userId="b33dffd5-0ae0-4d70-9f5d-daedd005106c" providerId="ADAL" clId="{7C32BE42-0372-478A-946E-A7668EE5CE22}" dt="2021-07-27T11:51:03.801" v="849" actId="692"/>
          <ac:spMkLst>
            <pc:docMk/>
            <pc:sldMk cId="1364813589" sldId="274"/>
            <ac:spMk id="9" creationId="{D5E72C33-82C1-45AC-B170-CEB1F72D2EA2}"/>
          </ac:spMkLst>
        </pc:spChg>
        <pc:picChg chg="del">
          <ac:chgData name="Creative" userId="b33dffd5-0ae0-4d70-9f5d-daedd005106c" providerId="ADAL" clId="{7C32BE42-0372-478A-946E-A7668EE5CE22}" dt="2021-07-12T14:41:53.284" v="57" actId="478"/>
          <ac:picMkLst>
            <pc:docMk/>
            <pc:sldMk cId="1364813589" sldId="274"/>
            <ac:picMk id="2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12T14:42:40.214" v="75" actId="166"/>
          <ac:picMkLst>
            <pc:docMk/>
            <pc:sldMk cId="1364813589" sldId="274"/>
            <ac:picMk id="3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12T14:42:28.525" v="71" actId="166"/>
          <ac:picMkLst>
            <pc:docMk/>
            <pc:sldMk cId="1364813589" sldId="274"/>
            <ac:picMk id="6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1:53.961" v="58" actId="478"/>
          <ac:picMkLst>
            <pc:docMk/>
            <pc:sldMk cId="1364813589" sldId="274"/>
            <ac:picMk id="7" creationId="{00000000-0000-0000-0000-000000000000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9:19.701" v="1124" actId="20577"/>
        <pc:sldMkLst>
          <pc:docMk/>
          <pc:sldMk cId="3682358622" sldId="276"/>
        </pc:sldMkLst>
        <pc:spChg chg="add del mod">
          <ac:chgData name="Creative" userId="b33dffd5-0ae0-4d70-9f5d-daedd005106c" providerId="ADAL" clId="{7C32BE42-0372-478A-946E-A7668EE5CE22}" dt="2021-07-27T11:56:49.307" v="916" actId="478"/>
          <ac:spMkLst>
            <pc:docMk/>
            <pc:sldMk cId="3682358622" sldId="276"/>
            <ac:spMk id="10" creationId="{AB72F422-5D4C-4F71-B8B5-64B17A55717B}"/>
          </ac:spMkLst>
        </pc:spChg>
        <pc:spChg chg="add mod">
          <ac:chgData name="Creative" userId="b33dffd5-0ae0-4d70-9f5d-daedd005106c" providerId="ADAL" clId="{7C32BE42-0372-478A-946E-A7668EE5CE22}" dt="2021-07-27T11:56:50.012" v="917"/>
          <ac:spMkLst>
            <pc:docMk/>
            <pc:sldMk cId="3682358622" sldId="276"/>
            <ac:spMk id="11" creationId="{BE28285B-84A1-48DF-A64B-612F1C197B12}"/>
          </ac:spMkLst>
        </pc:spChg>
        <pc:spChg chg="mod">
          <ac:chgData name="Creative" userId="b33dffd5-0ae0-4d70-9f5d-daedd005106c" providerId="ADAL" clId="{7C32BE42-0372-478A-946E-A7668EE5CE22}" dt="2021-07-13T10:39:22.519" v="439" actId="1076"/>
          <ac:spMkLst>
            <pc:docMk/>
            <pc:sldMk cId="3682358622" sldId="276"/>
            <ac:spMk id="12" creationId="{00000000-0000-0000-0000-000000000000}"/>
          </ac:spMkLst>
        </pc:spChg>
        <pc:spChg chg="mod">
          <ac:chgData name="Creative" userId="b33dffd5-0ae0-4d70-9f5d-daedd005106c" providerId="ADAL" clId="{7C32BE42-0372-478A-946E-A7668EE5CE22}" dt="2021-07-13T10:39:18.503" v="438" actId="1076"/>
          <ac:spMkLst>
            <pc:docMk/>
            <pc:sldMk cId="3682358622" sldId="276"/>
            <ac:spMk id="13" creationId="{00000000-0000-0000-0000-000000000000}"/>
          </ac:spMkLst>
        </pc:spChg>
        <pc:spChg chg="del mod">
          <ac:chgData name="Creative" userId="b33dffd5-0ae0-4d70-9f5d-daedd005106c" providerId="ADAL" clId="{7C32BE42-0372-478A-946E-A7668EE5CE22}" dt="2021-07-13T10:38:58.593" v="430" actId="478"/>
          <ac:spMkLst>
            <pc:docMk/>
            <pc:sldMk cId="3682358622" sldId="276"/>
            <ac:spMk id="14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2:08:24.116" v="1018" actId="2711"/>
          <ac:spMkLst>
            <pc:docMk/>
            <pc:sldMk cId="3682358622" sldId="276"/>
            <ac:spMk id="15" creationId="{17CEF18B-B0D7-4AE2-8436-1C4CBFEDD028}"/>
          </ac:spMkLst>
        </pc:spChg>
        <pc:spChg chg="add mod">
          <ac:chgData name="Creative" userId="b33dffd5-0ae0-4d70-9f5d-daedd005106c" providerId="ADAL" clId="{7C32BE42-0372-478A-946E-A7668EE5CE22}" dt="2021-09-20T11:49:19.701" v="1124" actId="20577"/>
          <ac:spMkLst>
            <pc:docMk/>
            <pc:sldMk cId="3682358622" sldId="276"/>
            <ac:spMk id="16" creationId="{41402460-0B3D-44E3-977A-DF2AE3C307CF}"/>
          </ac:spMkLst>
        </pc:spChg>
        <pc:spChg chg="add mod">
          <ac:chgData name="Creative" userId="b33dffd5-0ae0-4d70-9f5d-daedd005106c" providerId="ADAL" clId="{7C32BE42-0372-478A-946E-A7668EE5CE22}" dt="2021-07-27T11:52:00.044" v="860" actId="692"/>
          <ac:spMkLst>
            <pc:docMk/>
            <pc:sldMk cId="3682358622" sldId="276"/>
            <ac:spMk id="17" creationId="{9E4E97E9-05ED-42CB-ABB8-B634FE7D5264}"/>
          </ac:spMkLst>
        </pc:spChg>
        <pc:spChg chg="add mod">
          <ac:chgData name="Creative" userId="b33dffd5-0ae0-4d70-9f5d-daedd005106c" providerId="ADAL" clId="{7C32BE42-0372-478A-946E-A7668EE5CE22}" dt="2021-07-27T11:52:00.044" v="860" actId="692"/>
          <ac:spMkLst>
            <pc:docMk/>
            <pc:sldMk cId="3682358622" sldId="276"/>
            <ac:spMk id="18" creationId="{E2E9CAA6-BD4F-475E-A805-B38E7445D4A6}"/>
          </ac:spMkLst>
        </pc:spChg>
        <pc:picChg chg="del">
          <ac:chgData name="Creative" userId="b33dffd5-0ae0-4d70-9f5d-daedd005106c" providerId="ADAL" clId="{7C32BE42-0372-478A-946E-A7668EE5CE22}" dt="2021-07-13T10:38:36.710" v="423" actId="478"/>
          <ac:picMkLst>
            <pc:docMk/>
            <pc:sldMk cId="3682358622" sldId="276"/>
            <ac:picMk id="2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13T10:44:57.136" v="556" actId="166"/>
          <ac:picMkLst>
            <pc:docMk/>
            <pc:sldMk cId="3682358622" sldId="276"/>
            <ac:picMk id="3" creationId="{00000000-0000-0000-0000-000000000000}"/>
          </ac:picMkLst>
        </pc:picChg>
        <pc:picChg chg="add mod modCrop">
          <ac:chgData name="Creative" userId="b33dffd5-0ae0-4d70-9f5d-daedd005106c" providerId="ADAL" clId="{7C32BE42-0372-478A-946E-A7668EE5CE22}" dt="2021-07-27T12:17:00.550" v="1095" actId="732"/>
          <ac:picMkLst>
            <pc:docMk/>
            <pc:sldMk cId="3682358622" sldId="276"/>
            <ac:picMk id="4" creationId="{89975C03-25A7-4EE0-A7BD-6CB007DB6217}"/>
          </ac:picMkLst>
        </pc:picChg>
        <pc:picChg chg="ord">
          <ac:chgData name="Creative" userId="b33dffd5-0ae0-4d70-9f5d-daedd005106c" providerId="ADAL" clId="{7C32BE42-0372-478A-946E-A7668EE5CE22}" dt="2021-07-13T10:44:48.279" v="551" actId="166"/>
          <ac:picMkLst>
            <pc:docMk/>
            <pc:sldMk cId="3682358622" sldId="276"/>
            <ac:picMk id="9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3T10:45:49.026" v="575" actId="478"/>
          <ac:picMkLst>
            <pc:docMk/>
            <pc:sldMk cId="3682358622" sldId="276"/>
            <ac:picMk id="11" creationId="{00000000-0000-0000-0000-000000000000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9:24.999" v="1126" actId="20577"/>
        <pc:sldMkLst>
          <pc:docMk/>
          <pc:sldMk cId="3812494172" sldId="277"/>
        </pc:sldMkLst>
        <pc:spChg chg="mod">
          <ac:chgData name="Creative" userId="b33dffd5-0ae0-4d70-9f5d-daedd005106c" providerId="ADAL" clId="{7C32BE42-0372-478A-946E-A7668EE5CE22}" dt="2021-07-13T10:45:19.206" v="568" actId="1076"/>
          <ac:spMkLst>
            <pc:docMk/>
            <pc:sldMk cId="3812494172" sldId="277"/>
            <ac:spMk id="3" creationId="{00000000-0000-0000-0000-000000000000}"/>
          </ac:spMkLst>
        </pc:spChg>
        <pc:spChg chg="add del mod">
          <ac:chgData name="Creative" userId="b33dffd5-0ae0-4d70-9f5d-daedd005106c" providerId="ADAL" clId="{7C32BE42-0372-478A-946E-A7668EE5CE22}" dt="2021-07-27T11:56:56.986" v="919" actId="478"/>
          <ac:spMkLst>
            <pc:docMk/>
            <pc:sldMk cId="3812494172" sldId="277"/>
            <ac:spMk id="11" creationId="{8A7AE3ED-CC8F-4EEC-8E49-8A387B5FB8DF}"/>
          </ac:spMkLst>
        </pc:spChg>
        <pc:spChg chg="add del mod">
          <ac:chgData name="Creative" userId="b33dffd5-0ae0-4d70-9f5d-daedd005106c" providerId="ADAL" clId="{7C32BE42-0372-478A-946E-A7668EE5CE22}" dt="2021-07-27T12:08:53.121" v="1026" actId="478"/>
          <ac:spMkLst>
            <pc:docMk/>
            <pc:sldMk cId="3812494172" sldId="277"/>
            <ac:spMk id="12" creationId="{4344456C-B28B-4604-94D5-AAC5C33679F0}"/>
          </ac:spMkLst>
        </pc:spChg>
        <pc:spChg chg="add mod">
          <ac:chgData name="Creative" userId="b33dffd5-0ae0-4d70-9f5d-daedd005106c" providerId="ADAL" clId="{7C32BE42-0372-478A-946E-A7668EE5CE22}" dt="2021-07-27T11:56:57.617" v="920"/>
          <ac:spMkLst>
            <pc:docMk/>
            <pc:sldMk cId="3812494172" sldId="277"/>
            <ac:spMk id="14" creationId="{B642AD03-4BFF-4C84-8119-A16F4A0DD017}"/>
          </ac:spMkLst>
        </pc:spChg>
        <pc:spChg chg="add del mod">
          <ac:chgData name="Creative" userId="b33dffd5-0ae0-4d70-9f5d-daedd005106c" providerId="ADAL" clId="{7C32BE42-0372-478A-946E-A7668EE5CE22}" dt="2021-07-27T12:08:53.121" v="1026" actId="478"/>
          <ac:spMkLst>
            <pc:docMk/>
            <pc:sldMk cId="3812494172" sldId="277"/>
            <ac:spMk id="15" creationId="{AF03425E-34AF-44EA-B8C4-835B2289532D}"/>
          </ac:spMkLst>
        </pc:spChg>
        <pc:spChg chg="add mod">
          <ac:chgData name="Creative" userId="b33dffd5-0ae0-4d70-9f5d-daedd005106c" providerId="ADAL" clId="{7C32BE42-0372-478A-946E-A7668EE5CE22}" dt="2021-07-27T11:52:05.855" v="862" actId="692"/>
          <ac:spMkLst>
            <pc:docMk/>
            <pc:sldMk cId="3812494172" sldId="277"/>
            <ac:spMk id="16" creationId="{E2FE6647-8563-4887-895A-C755E17A94B8}"/>
          </ac:spMkLst>
        </pc:spChg>
        <pc:spChg chg="add mod">
          <ac:chgData name="Creative" userId="b33dffd5-0ae0-4d70-9f5d-daedd005106c" providerId="ADAL" clId="{7C32BE42-0372-478A-946E-A7668EE5CE22}" dt="2021-07-27T12:08:54.003" v="1027"/>
          <ac:spMkLst>
            <pc:docMk/>
            <pc:sldMk cId="3812494172" sldId="277"/>
            <ac:spMk id="17" creationId="{5C926802-3627-4D41-AF9F-D8C9D64C6DA0}"/>
          </ac:spMkLst>
        </pc:spChg>
        <pc:spChg chg="add del mod">
          <ac:chgData name="Creative" userId="b33dffd5-0ae0-4d70-9f5d-daedd005106c" providerId="ADAL" clId="{7C32BE42-0372-478A-946E-A7668EE5CE22}" dt="2021-07-13T10:45:10.154" v="564" actId="478"/>
          <ac:spMkLst>
            <pc:docMk/>
            <pc:sldMk cId="3812494172" sldId="277"/>
            <ac:spMk id="17" creationId="{82F6361A-2B47-4716-8EEC-0C70CFD7D978}"/>
          </ac:spMkLst>
        </pc:spChg>
        <pc:spChg chg="add mod">
          <ac:chgData name="Creative" userId="b33dffd5-0ae0-4d70-9f5d-daedd005106c" providerId="ADAL" clId="{7C32BE42-0372-478A-946E-A7668EE5CE22}" dt="2021-09-20T11:49:24.999" v="1126" actId="20577"/>
          <ac:spMkLst>
            <pc:docMk/>
            <pc:sldMk cId="3812494172" sldId="277"/>
            <ac:spMk id="18" creationId="{897F18D4-8263-4E87-8971-8C3FDFE97230}"/>
          </ac:spMkLst>
        </pc:spChg>
        <pc:picChg chg="add mod modCrop">
          <ac:chgData name="Creative" userId="b33dffd5-0ae0-4d70-9f5d-daedd005106c" providerId="ADAL" clId="{7C32BE42-0372-478A-946E-A7668EE5CE22}" dt="2021-07-27T12:17:09.656" v="1097" actId="732"/>
          <ac:picMkLst>
            <pc:docMk/>
            <pc:sldMk cId="3812494172" sldId="277"/>
            <ac:picMk id="4" creationId="{6C366C13-4DA4-4BB1-839A-2BDA13F1A6DB}"/>
          </ac:picMkLst>
        </pc:picChg>
        <pc:picChg chg="mod">
          <ac:chgData name="Creative" userId="b33dffd5-0ae0-4d70-9f5d-daedd005106c" providerId="ADAL" clId="{7C32BE42-0372-478A-946E-A7668EE5CE22}" dt="2021-07-13T10:45:16.471" v="567" actId="1076"/>
          <ac:picMkLst>
            <pc:docMk/>
            <pc:sldMk cId="3812494172" sldId="277"/>
            <ac:picMk id="7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3T10:39:34.057" v="441" actId="478"/>
          <ac:picMkLst>
            <pc:docMk/>
            <pc:sldMk cId="3812494172" sldId="277"/>
            <ac:picMk id="8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3T10:45:47.193" v="574" actId="478"/>
          <ac:picMkLst>
            <pc:docMk/>
            <pc:sldMk cId="3812494172" sldId="277"/>
            <ac:picMk id="9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13T10:45:15.050" v="566" actId="1076"/>
          <ac:picMkLst>
            <pc:docMk/>
            <pc:sldMk cId="3812494172" sldId="277"/>
            <ac:picMk id="10" creationId="{00000000-0000-0000-0000-000000000000}"/>
          </ac:picMkLst>
        </pc:picChg>
        <pc:picChg chg="mod">
          <ac:chgData name="Creative" userId="b33dffd5-0ae0-4d70-9f5d-daedd005106c" providerId="ADAL" clId="{7C32BE42-0372-478A-946E-A7668EE5CE22}" dt="2021-07-13T10:40:01.336" v="454" actId="1076"/>
          <ac:picMkLst>
            <pc:docMk/>
            <pc:sldMk cId="3812494172" sldId="277"/>
            <ac:picMk id="13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3T10:39:33.463" v="440" actId="478"/>
          <ac:picMkLst>
            <pc:docMk/>
            <pc:sldMk cId="3812494172" sldId="277"/>
            <ac:picMk id="14" creationId="{00000000-0000-0000-0000-000000000000}"/>
          </ac:picMkLst>
        </pc:picChg>
      </pc:sldChg>
      <pc:sldChg chg="addSp delSp modSp mod setBg addAnim delAnim modAnim">
        <pc:chgData name="Creative" userId="b33dffd5-0ae0-4d70-9f5d-daedd005106c" providerId="ADAL" clId="{7C32BE42-0372-478A-946E-A7668EE5CE22}" dt="2021-09-20T11:53:10.591" v="1242" actId="1076"/>
        <pc:sldMkLst>
          <pc:docMk/>
          <pc:sldMk cId="2226353859" sldId="279"/>
        </pc:sldMkLst>
        <pc:spChg chg="del mod">
          <ac:chgData name="Creative" userId="b33dffd5-0ae0-4d70-9f5d-daedd005106c" providerId="ADAL" clId="{7C32BE42-0372-478A-946E-A7668EE5CE22}" dt="2021-07-13T10:40:29.390" v="470" actId="478"/>
          <ac:spMkLst>
            <pc:docMk/>
            <pc:sldMk cId="2226353859" sldId="279"/>
            <ac:spMk id="3" creationId="{00000000-0000-0000-0000-000000000000}"/>
          </ac:spMkLst>
        </pc:spChg>
        <pc:spChg chg="add del mod">
          <ac:chgData name="Creative" userId="b33dffd5-0ae0-4d70-9f5d-daedd005106c" providerId="ADAL" clId="{7C32BE42-0372-478A-946E-A7668EE5CE22}" dt="2021-09-20T11:52:55.459" v="1233" actId="478"/>
          <ac:spMkLst>
            <pc:docMk/>
            <pc:sldMk cId="2226353859" sldId="279"/>
            <ac:spMk id="6" creationId="{00000000-0000-0000-0000-000000000000}"/>
          </ac:spMkLst>
        </pc:spChg>
        <pc:spChg chg="mod">
          <ac:chgData name="Creative" userId="b33dffd5-0ae0-4d70-9f5d-daedd005106c" providerId="ADAL" clId="{7C32BE42-0372-478A-946E-A7668EE5CE22}" dt="2021-09-20T11:53:02.687" v="1238" actId="1076"/>
          <ac:spMkLst>
            <pc:docMk/>
            <pc:sldMk cId="2226353859" sldId="279"/>
            <ac:spMk id="7" creationId="{00000000-0000-0000-0000-000000000000}"/>
          </ac:spMkLst>
        </pc:spChg>
        <pc:spChg chg="add del mod">
          <ac:chgData name="Creative" userId="b33dffd5-0ae0-4d70-9f5d-daedd005106c" providerId="ADAL" clId="{7C32BE42-0372-478A-946E-A7668EE5CE22}" dt="2021-07-27T11:57:01.446" v="922" actId="478"/>
          <ac:spMkLst>
            <pc:docMk/>
            <pc:sldMk cId="2226353859" sldId="279"/>
            <ac:spMk id="8" creationId="{02F202CA-8D27-44D3-991C-2B95310CFD12}"/>
          </ac:spMkLst>
        </pc:spChg>
        <pc:spChg chg="add mod">
          <ac:chgData name="Creative" userId="b33dffd5-0ae0-4d70-9f5d-daedd005106c" providerId="ADAL" clId="{7C32BE42-0372-478A-946E-A7668EE5CE22}" dt="2021-09-20T11:49:42.300" v="1140" actId="1038"/>
          <ac:spMkLst>
            <pc:docMk/>
            <pc:sldMk cId="2226353859" sldId="279"/>
            <ac:spMk id="9" creationId="{328B29FF-8738-42F0-95DB-3BC7029B4896}"/>
          </ac:spMkLst>
        </pc:spChg>
        <pc:spChg chg="add mod">
          <ac:chgData name="Creative" userId="b33dffd5-0ae0-4d70-9f5d-daedd005106c" providerId="ADAL" clId="{7C32BE42-0372-478A-946E-A7668EE5CE22}" dt="2021-07-27T11:57:02.074" v="923"/>
          <ac:spMkLst>
            <pc:docMk/>
            <pc:sldMk cId="2226353859" sldId="279"/>
            <ac:spMk id="10" creationId="{580E96C9-54F0-4094-9E3F-D27580AC48E9}"/>
          </ac:spMkLst>
        </pc:spChg>
        <pc:spChg chg="add mod">
          <ac:chgData name="Creative" userId="b33dffd5-0ae0-4d70-9f5d-daedd005106c" providerId="ADAL" clId="{7C32BE42-0372-478A-946E-A7668EE5CE22}" dt="2021-09-20T11:52:24.974" v="1173" actId="14100"/>
          <ac:spMkLst>
            <pc:docMk/>
            <pc:sldMk cId="2226353859" sldId="279"/>
            <ac:spMk id="11" creationId="{BEA516D5-C5C7-4458-BD3C-F691F430AF81}"/>
          </ac:spMkLst>
        </pc:spChg>
        <pc:spChg chg="add mod">
          <ac:chgData name="Creative" userId="b33dffd5-0ae0-4d70-9f5d-daedd005106c" providerId="ADAL" clId="{7C32BE42-0372-478A-946E-A7668EE5CE22}" dt="2021-09-20T11:49:30.355" v="1128" actId="20577"/>
          <ac:spMkLst>
            <pc:docMk/>
            <pc:sldMk cId="2226353859" sldId="279"/>
            <ac:spMk id="12" creationId="{0E0B8511-E0EA-488D-9442-593F734507DF}"/>
          </ac:spMkLst>
        </pc:spChg>
        <pc:spChg chg="add mod">
          <ac:chgData name="Creative" userId="b33dffd5-0ae0-4d70-9f5d-daedd005106c" providerId="ADAL" clId="{7C32BE42-0372-478A-946E-A7668EE5CE22}" dt="2021-09-20T11:53:08.640" v="1241" actId="1076"/>
          <ac:spMkLst>
            <pc:docMk/>
            <pc:sldMk cId="2226353859" sldId="279"/>
            <ac:spMk id="13" creationId="{FE5BFDC6-248D-44EF-A8C7-8C7EE360563B}"/>
          </ac:spMkLst>
        </pc:spChg>
        <pc:spChg chg="add mod">
          <ac:chgData name="Creative" userId="b33dffd5-0ae0-4d70-9f5d-daedd005106c" providerId="ADAL" clId="{7C32BE42-0372-478A-946E-A7668EE5CE22}" dt="2021-09-20T11:53:00.093" v="1237" actId="207"/>
          <ac:spMkLst>
            <pc:docMk/>
            <pc:sldMk cId="2226353859" sldId="279"/>
            <ac:spMk id="14" creationId="{B7B6F15C-7174-4DDE-8063-189A8298B45A}"/>
          </ac:spMkLst>
        </pc:spChg>
        <pc:picChg chg="mod ord">
          <ac:chgData name="Creative" userId="b33dffd5-0ae0-4d70-9f5d-daedd005106c" providerId="ADAL" clId="{7C32BE42-0372-478A-946E-A7668EE5CE22}" dt="2021-09-20T11:53:10.591" v="1242" actId="1076"/>
          <ac:picMkLst>
            <pc:docMk/>
            <pc:sldMk cId="2226353859" sldId="279"/>
            <ac:picMk id="2" creationId="{00000000-0000-0000-0000-000000000000}"/>
          </ac:picMkLst>
        </pc:picChg>
        <pc:picChg chg="add mod modCrop">
          <ac:chgData name="Creative" userId="b33dffd5-0ae0-4d70-9f5d-daedd005106c" providerId="ADAL" clId="{7C32BE42-0372-478A-946E-A7668EE5CE22}" dt="2021-07-27T12:17:32.443" v="1098" actId="732"/>
          <ac:picMkLst>
            <pc:docMk/>
            <pc:sldMk cId="2226353859" sldId="279"/>
            <ac:picMk id="4" creationId="{D4697D99-CA2D-4E6C-9429-84FE209A375B}"/>
          </ac:picMkLst>
        </pc:picChg>
        <pc:picChg chg="del">
          <ac:chgData name="Creative" userId="b33dffd5-0ae0-4d70-9f5d-daedd005106c" providerId="ADAL" clId="{7C32BE42-0372-478A-946E-A7668EE5CE22}" dt="2021-07-13T10:40:09.220" v="456" actId="478"/>
          <ac:picMkLst>
            <pc:docMk/>
            <pc:sldMk cId="2226353859" sldId="279"/>
            <ac:picMk id="10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3T12:29:17.582" v="776" actId="478"/>
          <ac:picMkLst>
            <pc:docMk/>
            <pc:sldMk cId="2226353859" sldId="279"/>
            <ac:picMk id="11" creationId="{00000000-0000-0000-0000-000000000000}"/>
          </ac:picMkLst>
        </pc:picChg>
      </pc:sldChg>
      <pc:sldChg chg="addSp delSp modSp mod modTransition setBg">
        <pc:chgData name="Creative" userId="b33dffd5-0ae0-4d70-9f5d-daedd005106c" providerId="ADAL" clId="{7C32BE42-0372-478A-946E-A7668EE5CE22}" dt="2021-07-27T12:09:53.125" v="1039" actId="1076"/>
        <pc:sldMkLst>
          <pc:docMk/>
          <pc:sldMk cId="1521270990" sldId="280"/>
        </pc:sldMkLst>
        <pc:spChg chg="add del mod">
          <ac:chgData name="Creative" userId="b33dffd5-0ae0-4d70-9f5d-daedd005106c" providerId="ADAL" clId="{7C32BE42-0372-478A-946E-A7668EE5CE22}" dt="2021-07-27T12:09:53.125" v="1039" actId="1076"/>
          <ac:spMkLst>
            <pc:docMk/>
            <pc:sldMk cId="1521270990" sldId="280"/>
            <ac:spMk id="7" creationId="{00000000-0000-0000-0000-000000000000}"/>
          </ac:spMkLst>
        </pc:spChg>
        <pc:picChg chg="mod">
          <ac:chgData name="Creative" userId="b33dffd5-0ae0-4d70-9f5d-daedd005106c" providerId="ADAL" clId="{7C32BE42-0372-478A-946E-A7668EE5CE22}" dt="2021-07-12T14:28:56.521" v="21" actId="1076"/>
          <ac:picMkLst>
            <pc:docMk/>
            <pc:sldMk cId="1521270990" sldId="280"/>
            <ac:picMk id="9" creationId="{00000000-0000-0000-0000-000000000000}"/>
          </ac:picMkLst>
        </pc:picChg>
      </pc:sldChg>
      <pc:sldChg chg="addSp delSp modSp mod setBg addAnim delAnim modAnim">
        <pc:chgData name="Creative" userId="b33dffd5-0ae0-4d70-9f5d-daedd005106c" providerId="ADAL" clId="{7C32BE42-0372-478A-946E-A7668EE5CE22}" dt="2021-09-20T11:52:52.920" v="1232" actId="1076"/>
        <pc:sldMkLst>
          <pc:docMk/>
          <pc:sldMk cId="1914645733" sldId="281"/>
        </pc:sldMkLst>
        <pc:spChg chg="add del mod">
          <ac:chgData name="Creative" userId="b33dffd5-0ae0-4d70-9f5d-daedd005106c" providerId="ADAL" clId="{7C32BE42-0372-478A-946E-A7668EE5CE22}" dt="2021-09-20T11:52:24.941" v="1172"/>
          <ac:spMkLst>
            <pc:docMk/>
            <pc:sldMk cId="1914645733" sldId="281"/>
            <ac:spMk id="4" creationId="{66116299-68EC-400F-8906-7E5D8AC0A614}"/>
          </ac:spMkLst>
        </pc:spChg>
        <pc:spChg chg="add mod">
          <ac:chgData name="Creative" userId="b33dffd5-0ae0-4d70-9f5d-daedd005106c" providerId="ADAL" clId="{7C32BE42-0372-478A-946E-A7668EE5CE22}" dt="2021-09-20T11:52:24.906" v="1171" actId="571"/>
          <ac:spMkLst>
            <pc:docMk/>
            <pc:sldMk cId="1914645733" sldId="281"/>
            <ac:spMk id="5" creationId="{95F244FB-8055-4F83-85F1-B59CA059359A}"/>
          </ac:spMkLst>
        </pc:spChg>
        <pc:spChg chg="add mod">
          <ac:chgData name="Creative" userId="b33dffd5-0ae0-4d70-9f5d-daedd005106c" providerId="ADAL" clId="{7C32BE42-0372-478A-946E-A7668EE5CE22}" dt="2021-09-20T11:52:23.307" v="1164" actId="1076"/>
          <ac:spMkLst>
            <pc:docMk/>
            <pc:sldMk cId="1914645733" sldId="281"/>
            <ac:spMk id="7" creationId="{84897644-FEA5-4B35-94A4-AF015960F060}"/>
          </ac:spMkLst>
        </pc:spChg>
        <pc:spChg chg="add mod">
          <ac:chgData name="Creative" userId="b33dffd5-0ae0-4d70-9f5d-daedd005106c" providerId="ADAL" clId="{7C32BE42-0372-478A-946E-A7668EE5CE22}" dt="2021-09-20T11:52:52.920" v="1232" actId="1076"/>
          <ac:spMkLst>
            <pc:docMk/>
            <pc:sldMk cId="1914645733" sldId="281"/>
            <ac:spMk id="8" creationId="{630C5467-A47E-4800-97A1-F17D70AB5F1E}"/>
          </ac:spMkLst>
        </pc:spChg>
        <pc:spChg chg="mod">
          <ac:chgData name="Creative" userId="b33dffd5-0ae0-4d70-9f5d-daedd005106c" providerId="ADAL" clId="{7C32BE42-0372-478A-946E-A7668EE5CE22}" dt="2021-07-27T12:11:39.546" v="1059" actId="1076"/>
          <ac:spMkLst>
            <pc:docMk/>
            <pc:sldMk cId="1914645733" sldId="281"/>
            <ac:spMk id="10" creationId="{00000000-0000-0000-0000-000000000000}"/>
          </ac:spMkLst>
        </pc:spChg>
        <pc:picChg chg="del mod">
          <ac:chgData name="Creative" userId="b33dffd5-0ae0-4d70-9f5d-daedd005106c" providerId="ADAL" clId="{7C32BE42-0372-478A-946E-A7668EE5CE22}" dt="2021-07-13T10:42:02.391" v="499" actId="478"/>
          <ac:picMkLst>
            <pc:docMk/>
            <pc:sldMk cId="1914645733" sldId="281"/>
            <ac:picMk id="6" creationId="{00000000-0000-0000-0000-000000000000}"/>
          </ac:picMkLst>
        </pc:picChg>
        <pc:picChg chg="del mod">
          <ac:chgData name="Creative" userId="b33dffd5-0ae0-4d70-9f5d-daedd005106c" providerId="ADAL" clId="{7C32BE42-0372-478A-946E-A7668EE5CE22}" dt="2021-07-27T12:11:32.032" v="1057" actId="478"/>
          <ac:picMkLst>
            <pc:docMk/>
            <pc:sldMk cId="1914645733" sldId="281"/>
            <ac:picMk id="9" creationId="{00000000-0000-0000-0000-000000000000}"/>
          </ac:picMkLst>
        </pc:picChg>
      </pc:sldChg>
      <pc:sldChg chg="addSp delSp modSp mod setBg modAnim">
        <pc:chgData name="Creative" userId="b33dffd5-0ae0-4d70-9f5d-daedd005106c" providerId="ADAL" clId="{7C32BE42-0372-478A-946E-A7668EE5CE22}" dt="2021-07-27T11:57:54.674" v="932" actId="22"/>
        <pc:sldMkLst>
          <pc:docMk/>
          <pc:sldMk cId="2558210965" sldId="282"/>
        </pc:sldMkLst>
        <pc:spChg chg="mod ord">
          <ac:chgData name="Creative" userId="b33dffd5-0ae0-4d70-9f5d-daedd005106c" providerId="ADAL" clId="{7C32BE42-0372-478A-946E-A7668EE5CE22}" dt="2021-07-27T11:53:02.346" v="877" actId="1076"/>
          <ac:spMkLst>
            <pc:docMk/>
            <pc:sldMk cId="2558210965" sldId="282"/>
            <ac:spMk id="2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1:52:49.229" v="872" actId="1076"/>
          <ac:spMkLst>
            <pc:docMk/>
            <pc:sldMk cId="2558210965" sldId="282"/>
            <ac:spMk id="9" creationId="{82AC5C8A-36B7-4AAB-83BA-EEA9D0BB5D33}"/>
          </ac:spMkLst>
        </pc:spChg>
        <pc:spChg chg="add mod">
          <ac:chgData name="Creative" userId="b33dffd5-0ae0-4d70-9f5d-daedd005106c" providerId="ADAL" clId="{7C32BE42-0372-478A-946E-A7668EE5CE22}" dt="2021-07-27T11:52:49.229" v="872" actId="1076"/>
          <ac:spMkLst>
            <pc:docMk/>
            <pc:sldMk cId="2558210965" sldId="282"/>
            <ac:spMk id="10" creationId="{01DB883C-4E4C-42A8-8069-0D746D16E0D9}"/>
          </ac:spMkLst>
        </pc:spChg>
        <pc:spChg chg="add mod">
          <ac:chgData name="Creative" userId="b33dffd5-0ae0-4d70-9f5d-daedd005106c" providerId="ADAL" clId="{7C32BE42-0372-478A-946E-A7668EE5CE22}" dt="2021-07-27T11:52:49.229" v="872" actId="1076"/>
          <ac:spMkLst>
            <pc:docMk/>
            <pc:sldMk cId="2558210965" sldId="282"/>
            <ac:spMk id="11" creationId="{E5F4B839-7243-4124-BC5E-5ED830A30EAF}"/>
          </ac:spMkLst>
        </pc:spChg>
        <pc:spChg chg="add mod">
          <ac:chgData name="Creative" userId="b33dffd5-0ae0-4d70-9f5d-daedd005106c" providerId="ADAL" clId="{7C32BE42-0372-478A-946E-A7668EE5CE22}" dt="2021-07-27T11:52:41.468" v="871" actId="14100"/>
          <ac:spMkLst>
            <pc:docMk/>
            <pc:sldMk cId="2558210965" sldId="282"/>
            <ac:spMk id="12" creationId="{9A96A925-EE80-46E2-AEFF-D4498D6CE99E}"/>
          </ac:spMkLst>
        </pc:spChg>
        <pc:picChg chg="del">
          <ac:chgData name="Creative" userId="b33dffd5-0ae0-4d70-9f5d-daedd005106c" providerId="ADAL" clId="{7C32BE42-0372-478A-946E-A7668EE5CE22}" dt="2021-07-12T14:46:48.134" v="91" actId="478"/>
          <ac:picMkLst>
            <pc:docMk/>
            <pc:sldMk cId="2558210965" sldId="282"/>
            <ac:picMk id="3" creationId="{00000000-0000-0000-0000-000000000000}"/>
          </ac:picMkLst>
        </pc:picChg>
        <pc:picChg chg="add del">
          <ac:chgData name="Creative" userId="b33dffd5-0ae0-4d70-9f5d-daedd005106c" providerId="ADAL" clId="{7C32BE42-0372-478A-946E-A7668EE5CE22}" dt="2021-07-27T11:57:54.674" v="932" actId="22"/>
          <ac:picMkLst>
            <pc:docMk/>
            <pc:sldMk cId="2558210965" sldId="282"/>
            <ac:picMk id="4" creationId="{40B501CF-A562-4DED-B66D-643D42480FA5}"/>
          </ac:picMkLst>
        </pc:picChg>
        <pc:picChg chg="mod ord">
          <ac:chgData name="Creative" userId="b33dffd5-0ae0-4d70-9f5d-daedd005106c" providerId="ADAL" clId="{7C32BE42-0372-478A-946E-A7668EE5CE22}" dt="2021-07-27T11:52:49.229" v="872" actId="1076"/>
          <ac:picMkLst>
            <pc:docMk/>
            <pc:sldMk cId="2558210965" sldId="282"/>
            <ac:picMk id="6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27T11:52:49.229" v="872" actId="1076"/>
          <ac:picMkLst>
            <pc:docMk/>
            <pc:sldMk cId="2558210965" sldId="282"/>
            <ac:picMk id="7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27T11:52:49.229" v="872" actId="1076"/>
          <ac:picMkLst>
            <pc:docMk/>
            <pc:sldMk cId="2558210965" sldId="282"/>
            <ac:picMk id="8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6:50.323" v="92" actId="478"/>
          <ac:picMkLst>
            <pc:docMk/>
            <pc:sldMk cId="2558210965" sldId="282"/>
            <ac:picMk id="9" creationId="{00000000-0000-0000-0000-000000000000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9:10.055" v="1120" actId="20577"/>
        <pc:sldMkLst>
          <pc:docMk/>
          <pc:sldMk cId="3921895795" sldId="283"/>
        </pc:sldMkLst>
        <pc:spChg chg="add del mod">
          <ac:chgData name="Creative" userId="b33dffd5-0ae0-4d70-9f5d-daedd005106c" providerId="ADAL" clId="{7C32BE42-0372-478A-946E-A7668EE5CE22}" dt="2021-07-27T11:56:39.795" v="910" actId="478"/>
          <ac:spMkLst>
            <pc:docMk/>
            <pc:sldMk cId="3921895795" sldId="283"/>
            <ac:spMk id="10" creationId="{75BDF293-1427-41DF-B888-A100530B89A8}"/>
          </ac:spMkLst>
        </pc:spChg>
        <pc:spChg chg="add mod">
          <ac:chgData name="Creative" userId="b33dffd5-0ae0-4d70-9f5d-daedd005106c" providerId="ADAL" clId="{7C32BE42-0372-478A-946E-A7668EE5CE22}" dt="2021-07-27T12:07:58.272" v="1008" actId="1076"/>
          <ac:spMkLst>
            <pc:docMk/>
            <pc:sldMk cId="3921895795" sldId="283"/>
            <ac:spMk id="11" creationId="{FC76FB79-79F6-49A4-B0AA-3AB64E0DB27E}"/>
          </ac:spMkLst>
        </pc:spChg>
        <pc:spChg chg="add mod">
          <ac:chgData name="Creative" userId="b33dffd5-0ae0-4d70-9f5d-daedd005106c" providerId="ADAL" clId="{7C32BE42-0372-478A-946E-A7668EE5CE22}" dt="2021-07-27T11:51:51.181" v="858" actId="692"/>
          <ac:spMkLst>
            <pc:docMk/>
            <pc:sldMk cId="3921895795" sldId="283"/>
            <ac:spMk id="13" creationId="{684D6174-292F-4010-BE0C-B406C1F2782F}"/>
          </ac:spMkLst>
        </pc:spChg>
        <pc:spChg chg="add del mod">
          <ac:chgData name="Creative" userId="b33dffd5-0ae0-4d70-9f5d-daedd005106c" providerId="ADAL" clId="{7C32BE42-0372-478A-946E-A7668EE5CE22}" dt="2021-07-12T15:06:19.322" v="401" actId="478"/>
          <ac:spMkLst>
            <pc:docMk/>
            <pc:sldMk cId="3921895795" sldId="283"/>
            <ac:spMk id="13" creationId="{F73594B8-1A38-4AA4-8D96-597DEDA74254}"/>
          </ac:spMkLst>
        </pc:spChg>
        <pc:spChg chg="add mod">
          <ac:chgData name="Creative" userId="b33dffd5-0ae0-4d70-9f5d-daedd005106c" providerId="ADAL" clId="{7C32BE42-0372-478A-946E-A7668EE5CE22}" dt="2021-09-20T11:49:10.055" v="1120" actId="20577"/>
          <ac:spMkLst>
            <pc:docMk/>
            <pc:sldMk cId="3921895795" sldId="283"/>
            <ac:spMk id="14" creationId="{A8A6C11D-8B95-4E74-9DF5-5BB86DF46C8F}"/>
          </ac:spMkLst>
        </pc:spChg>
        <pc:spChg chg="mod">
          <ac:chgData name="Creative" userId="b33dffd5-0ae0-4d70-9f5d-daedd005106c" providerId="ADAL" clId="{7C32BE42-0372-478A-946E-A7668EE5CE22}" dt="2021-07-13T10:38:18.008" v="417" actId="1076"/>
          <ac:spMkLst>
            <pc:docMk/>
            <pc:sldMk cId="3921895795" sldId="283"/>
            <ac:spMk id="15" creationId="{00000000-0000-0000-0000-000000000000}"/>
          </ac:spMkLst>
        </pc:spChg>
        <pc:spChg chg="mod">
          <ac:chgData name="Creative" userId="b33dffd5-0ae0-4d70-9f5d-daedd005106c" providerId="ADAL" clId="{7C32BE42-0372-478A-946E-A7668EE5CE22}" dt="2021-07-13T10:38:24.991" v="420" actId="1076"/>
          <ac:spMkLst>
            <pc:docMk/>
            <pc:sldMk cId="3921895795" sldId="283"/>
            <ac:spMk id="16" creationId="{00000000-0000-0000-0000-000000000000}"/>
          </ac:spMkLst>
        </pc:spChg>
        <pc:spChg chg="del mod">
          <ac:chgData name="Creative" userId="b33dffd5-0ae0-4d70-9f5d-daedd005106c" providerId="ADAL" clId="{7C32BE42-0372-478A-946E-A7668EE5CE22}" dt="2021-07-12T15:06:27.663" v="406" actId="478"/>
          <ac:spMkLst>
            <pc:docMk/>
            <pc:sldMk cId="3921895795" sldId="283"/>
            <ac:spMk id="17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1:56:40.443" v="911"/>
          <ac:spMkLst>
            <pc:docMk/>
            <pc:sldMk cId="3921895795" sldId="283"/>
            <ac:spMk id="17" creationId="{5C1DD48A-74E9-4D81-8E60-D93E498E14E6}"/>
          </ac:spMkLst>
        </pc:spChg>
        <pc:spChg chg="add del mod">
          <ac:chgData name="Creative" userId="b33dffd5-0ae0-4d70-9f5d-daedd005106c" providerId="ADAL" clId="{7C32BE42-0372-478A-946E-A7668EE5CE22}" dt="2021-07-13T10:44:21.738" v="539"/>
          <ac:spMkLst>
            <pc:docMk/>
            <pc:sldMk cId="3921895795" sldId="283"/>
            <ac:spMk id="17" creationId="{A579A41D-E050-4E7A-97D6-2E1183D38439}"/>
          </ac:spMkLst>
        </pc:spChg>
        <pc:spChg chg="add mod">
          <ac:chgData name="Creative" userId="b33dffd5-0ae0-4d70-9f5d-daedd005106c" providerId="ADAL" clId="{7C32BE42-0372-478A-946E-A7668EE5CE22}" dt="2021-07-27T11:51:51.181" v="858" actId="692"/>
          <ac:spMkLst>
            <pc:docMk/>
            <pc:sldMk cId="3921895795" sldId="283"/>
            <ac:spMk id="19" creationId="{0DB4F53D-D088-4E84-94F8-225EF5929E43}"/>
          </ac:spMkLst>
        </pc:spChg>
        <pc:picChg chg="del">
          <ac:chgData name="Creative" userId="b33dffd5-0ae0-4d70-9f5d-daedd005106c" providerId="ADAL" clId="{7C32BE42-0372-478A-946E-A7668EE5CE22}" dt="2021-07-12T15:05:42.182" v="389" actId="478"/>
          <ac:picMkLst>
            <pc:docMk/>
            <pc:sldMk cId="3921895795" sldId="283"/>
            <ac:picMk id="2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5:05:42.866" v="390" actId="478"/>
          <ac:picMkLst>
            <pc:docMk/>
            <pc:sldMk cId="3921895795" sldId="283"/>
            <ac:picMk id="3" creationId="{00000000-0000-0000-0000-000000000000}"/>
          </ac:picMkLst>
        </pc:picChg>
        <pc:picChg chg="add del mod">
          <ac:chgData name="Creative" userId="b33dffd5-0ae0-4d70-9f5d-daedd005106c" providerId="ADAL" clId="{7C32BE42-0372-478A-946E-A7668EE5CE22}" dt="2021-07-27T11:59:16.772" v="947" actId="478"/>
          <ac:picMkLst>
            <pc:docMk/>
            <pc:sldMk cId="3921895795" sldId="283"/>
            <ac:picMk id="3" creationId="{B0D301A3-C1A8-47C6-8B1D-28B66FB255F3}"/>
          </ac:picMkLst>
        </pc:picChg>
        <pc:picChg chg="add mod modCrop">
          <ac:chgData name="Creative" userId="b33dffd5-0ae0-4d70-9f5d-daedd005106c" providerId="ADAL" clId="{7C32BE42-0372-478A-946E-A7668EE5CE22}" dt="2021-07-27T12:16:25.520" v="1086" actId="732"/>
          <ac:picMkLst>
            <pc:docMk/>
            <pc:sldMk cId="3921895795" sldId="283"/>
            <ac:picMk id="5" creationId="{B14998FD-7AB3-4198-8314-F8D63DADADCB}"/>
          </ac:picMkLst>
        </pc:picChg>
        <pc:picChg chg="mod ord">
          <ac:chgData name="Creative" userId="b33dffd5-0ae0-4d70-9f5d-daedd005106c" providerId="ADAL" clId="{7C32BE42-0372-478A-946E-A7668EE5CE22}" dt="2021-07-13T10:44:18.893" v="535" actId="166"/>
          <ac:picMkLst>
            <pc:docMk/>
            <pc:sldMk cId="3921895795" sldId="283"/>
            <ac:picMk id="12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13T10:44:27.134" v="542" actId="166"/>
          <ac:picMkLst>
            <pc:docMk/>
            <pc:sldMk cId="3921895795" sldId="283"/>
            <ac:picMk id="18" creationId="{00000000-0000-0000-0000-000000000000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9:15.264" v="1122" actId="20577"/>
        <pc:sldMkLst>
          <pc:docMk/>
          <pc:sldMk cId="184852410" sldId="284"/>
        </pc:sldMkLst>
        <pc:spChg chg="mod">
          <ac:chgData name="Creative" userId="b33dffd5-0ae0-4d70-9f5d-daedd005106c" providerId="ADAL" clId="{7C32BE42-0372-478A-946E-A7668EE5CE22}" dt="2021-07-13T10:38:31.464" v="421" actId="1076"/>
          <ac:spMkLst>
            <pc:docMk/>
            <pc:sldMk cId="184852410" sldId="284"/>
            <ac:spMk id="2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1:56:45.351" v="914"/>
          <ac:spMkLst>
            <pc:docMk/>
            <pc:sldMk cId="184852410" sldId="284"/>
            <ac:spMk id="8" creationId="{B97B327D-4EC0-496E-97A5-F110C15C4A70}"/>
          </ac:spMkLst>
        </pc:spChg>
        <pc:spChg chg="add del mod">
          <ac:chgData name="Creative" userId="b33dffd5-0ae0-4d70-9f5d-daedd005106c" providerId="ADAL" clId="{7C32BE42-0372-478A-946E-A7668EE5CE22}" dt="2021-07-27T11:56:44.501" v="913" actId="478"/>
          <ac:spMkLst>
            <pc:docMk/>
            <pc:sldMk cId="184852410" sldId="284"/>
            <ac:spMk id="9" creationId="{37998C28-4F90-460A-A0AF-FFCE48028B84}"/>
          </ac:spMkLst>
        </pc:spChg>
        <pc:spChg chg="add mod">
          <ac:chgData name="Creative" userId="b33dffd5-0ae0-4d70-9f5d-daedd005106c" providerId="ADAL" clId="{7C32BE42-0372-478A-946E-A7668EE5CE22}" dt="2021-07-27T12:08:16.347" v="1016" actId="1076"/>
          <ac:spMkLst>
            <pc:docMk/>
            <pc:sldMk cId="184852410" sldId="284"/>
            <ac:spMk id="10" creationId="{69DA65CA-1919-48FB-9E82-1869D44BCF8C}"/>
          </ac:spMkLst>
        </pc:spChg>
        <pc:spChg chg="add mod">
          <ac:chgData name="Creative" userId="b33dffd5-0ae0-4d70-9f5d-daedd005106c" providerId="ADAL" clId="{7C32BE42-0372-478A-946E-A7668EE5CE22}" dt="2021-09-20T11:49:15.264" v="1122" actId="20577"/>
          <ac:spMkLst>
            <pc:docMk/>
            <pc:sldMk cId="184852410" sldId="284"/>
            <ac:spMk id="11" creationId="{FF859766-007A-4681-8047-2DDB879FFAE4}"/>
          </ac:spMkLst>
        </pc:spChg>
        <pc:spChg chg="add mod">
          <ac:chgData name="Creative" userId="b33dffd5-0ae0-4d70-9f5d-daedd005106c" providerId="ADAL" clId="{7C32BE42-0372-478A-946E-A7668EE5CE22}" dt="2021-07-27T11:51:54.980" v="859" actId="692"/>
          <ac:spMkLst>
            <pc:docMk/>
            <pc:sldMk cId="184852410" sldId="284"/>
            <ac:spMk id="12" creationId="{C557B6FF-7709-4538-936B-E3DBD93A96FD}"/>
          </ac:spMkLst>
        </pc:spChg>
        <pc:picChg chg="add mod modCrop">
          <ac:chgData name="Creative" userId="b33dffd5-0ae0-4d70-9f5d-daedd005106c" providerId="ADAL" clId="{7C32BE42-0372-478A-946E-A7668EE5CE22}" dt="2021-07-27T12:16:38.548" v="1090" actId="1076"/>
          <ac:picMkLst>
            <pc:docMk/>
            <pc:sldMk cId="184852410" sldId="284"/>
            <ac:picMk id="4" creationId="{D267B450-3CA9-466D-BE80-503677887AFE}"/>
          </ac:picMkLst>
        </pc:picChg>
        <pc:picChg chg="del mod">
          <ac:chgData name="Creative" userId="b33dffd5-0ae0-4d70-9f5d-daedd005106c" providerId="ADAL" clId="{7C32BE42-0372-478A-946E-A7668EE5CE22}" dt="2021-07-13T10:38:03.153" v="414" actId="478"/>
          <ac:picMkLst>
            <pc:docMk/>
            <pc:sldMk cId="184852410" sldId="284"/>
            <ac:picMk id="5" creationId="{00000000-0000-0000-0000-000000000000}"/>
          </ac:picMkLst>
        </pc:picChg>
        <pc:picChg chg="mod ord">
          <ac:chgData name="Creative" userId="b33dffd5-0ae0-4d70-9f5d-daedd005106c" providerId="ADAL" clId="{7C32BE42-0372-478A-946E-A7668EE5CE22}" dt="2021-07-27T12:00:06.920" v="961" actId="1076"/>
          <ac:picMkLst>
            <pc:docMk/>
            <pc:sldMk cId="184852410" sldId="284"/>
            <ac:picMk id="6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3T10:37:43.914" v="412" actId="478"/>
          <ac:picMkLst>
            <pc:docMk/>
            <pc:sldMk cId="184852410" sldId="284"/>
            <ac:picMk id="7" creationId="{00000000-0000-0000-0000-000000000000}"/>
          </ac:picMkLst>
        </pc:picChg>
        <pc:picChg chg="add mod modCrop">
          <ac:chgData name="Creative" userId="b33dffd5-0ae0-4d70-9f5d-daedd005106c" providerId="ADAL" clId="{7C32BE42-0372-478A-946E-A7668EE5CE22}" dt="2021-07-27T12:16:46.357" v="1092" actId="732"/>
          <ac:picMkLst>
            <pc:docMk/>
            <pc:sldMk cId="184852410" sldId="284"/>
            <ac:picMk id="7" creationId="{0065A508-5561-468F-B954-FD7D2B6B9EA1}"/>
          </ac:picMkLst>
        </pc:picChg>
        <pc:picChg chg="del">
          <ac:chgData name="Creative" userId="b33dffd5-0ae0-4d70-9f5d-daedd005106c" providerId="ADAL" clId="{7C32BE42-0372-478A-946E-A7668EE5CE22}" dt="2021-07-13T10:45:45.090" v="573" actId="478"/>
          <ac:picMkLst>
            <pc:docMk/>
            <pc:sldMk cId="184852410" sldId="284"/>
            <ac:picMk id="8" creationId="{00000000-0000-0000-0000-000000000000}"/>
          </ac:picMkLst>
        </pc:picChg>
      </pc:sldChg>
      <pc:sldChg chg="addSp delSp modSp mod setBg delAnim modAnim">
        <pc:chgData name="Creative" userId="b33dffd5-0ae0-4d70-9f5d-daedd005106c" providerId="ADAL" clId="{7C32BE42-0372-478A-946E-A7668EE5CE22}" dt="2021-09-20T11:48:52.557" v="1111" actId="20577"/>
        <pc:sldMkLst>
          <pc:docMk/>
          <pc:sldMk cId="3855505645" sldId="286"/>
        </pc:sldMkLst>
        <pc:spChg chg="del mod">
          <ac:chgData name="Creative" userId="b33dffd5-0ae0-4d70-9f5d-daedd005106c" providerId="ADAL" clId="{7C32BE42-0372-478A-946E-A7668EE5CE22}" dt="2021-07-12T14:48:22.048" v="104" actId="478"/>
          <ac:spMkLst>
            <pc:docMk/>
            <pc:sldMk cId="3855505645" sldId="286"/>
            <ac:spMk id="7" creationId="{00000000-0000-0000-0000-000000000000}"/>
          </ac:spMkLst>
        </pc:spChg>
        <pc:spChg chg="add mod">
          <ac:chgData name="Creative" userId="b33dffd5-0ae0-4d70-9f5d-daedd005106c" providerId="ADAL" clId="{7C32BE42-0372-478A-946E-A7668EE5CE22}" dt="2021-07-27T11:51:23.136" v="852" actId="692"/>
          <ac:spMkLst>
            <pc:docMk/>
            <pc:sldMk cId="3855505645" sldId="286"/>
            <ac:spMk id="7" creationId="{AD9EEE96-EFFE-4458-91ED-1CA599558F8A}"/>
          </ac:spMkLst>
        </pc:spChg>
        <pc:spChg chg="mod">
          <ac:chgData name="Creative" userId="b33dffd5-0ae0-4d70-9f5d-daedd005106c" providerId="ADAL" clId="{7C32BE42-0372-478A-946E-A7668EE5CE22}" dt="2021-07-12T14:49:42.474" v="111" actId="1076"/>
          <ac:spMkLst>
            <pc:docMk/>
            <pc:sldMk cId="3855505645" sldId="286"/>
            <ac:spMk id="8" creationId="{00000000-0000-0000-0000-000000000000}"/>
          </ac:spMkLst>
        </pc:spChg>
        <pc:spChg chg="add del mod">
          <ac:chgData name="Creative" userId="b33dffd5-0ae0-4d70-9f5d-daedd005106c" providerId="ADAL" clId="{7C32BE42-0372-478A-946E-A7668EE5CE22}" dt="2021-07-27T11:56:18.252" v="901" actId="478"/>
          <ac:spMkLst>
            <pc:docMk/>
            <pc:sldMk cId="3855505645" sldId="286"/>
            <ac:spMk id="9" creationId="{E3D4130A-FB32-44CD-89F6-5E376E2EBAEA}"/>
          </ac:spMkLst>
        </pc:spChg>
        <pc:spChg chg="add mod">
          <ac:chgData name="Creative" userId="b33dffd5-0ae0-4d70-9f5d-daedd005106c" providerId="ADAL" clId="{7C32BE42-0372-478A-946E-A7668EE5CE22}" dt="2021-07-27T11:56:29.787" v="905"/>
          <ac:spMkLst>
            <pc:docMk/>
            <pc:sldMk cId="3855505645" sldId="286"/>
            <ac:spMk id="10" creationId="{7C05733B-B97C-4FD1-BC7F-1B1BC69A96D2}"/>
          </ac:spMkLst>
        </pc:spChg>
        <pc:spChg chg="add mod">
          <ac:chgData name="Creative" userId="b33dffd5-0ae0-4d70-9f5d-daedd005106c" providerId="ADAL" clId="{7C32BE42-0372-478A-946E-A7668EE5CE22}" dt="2021-07-27T12:07:31.187" v="1001" actId="2711"/>
          <ac:spMkLst>
            <pc:docMk/>
            <pc:sldMk cId="3855505645" sldId="286"/>
            <ac:spMk id="12" creationId="{569FD3F4-EE30-49C9-B8F2-47820D4957D3}"/>
          </ac:spMkLst>
        </pc:spChg>
        <pc:spChg chg="add mod">
          <ac:chgData name="Creative" userId="b33dffd5-0ae0-4d70-9f5d-daedd005106c" providerId="ADAL" clId="{7C32BE42-0372-478A-946E-A7668EE5CE22}" dt="2021-09-20T11:48:52.557" v="1111" actId="20577"/>
          <ac:spMkLst>
            <pc:docMk/>
            <pc:sldMk cId="3855505645" sldId="286"/>
            <ac:spMk id="13" creationId="{96F78CBF-76FA-4A27-ABE6-58D6E929070F}"/>
          </ac:spMkLst>
        </pc:spChg>
        <pc:picChg chg="mod ord">
          <ac:chgData name="Creative" userId="b33dffd5-0ae0-4d70-9f5d-daedd005106c" providerId="ADAL" clId="{7C32BE42-0372-478A-946E-A7668EE5CE22}" dt="2021-07-13T10:43:49.518" v="524" actId="166"/>
          <ac:picMkLst>
            <pc:docMk/>
            <pc:sldMk cId="3855505645" sldId="286"/>
            <ac:picMk id="3" creationId="{00000000-0000-0000-0000-000000000000}"/>
          </ac:picMkLst>
        </pc:picChg>
        <pc:picChg chg="add mod modCrop">
          <ac:chgData name="Creative" userId="b33dffd5-0ae0-4d70-9f5d-daedd005106c" providerId="ADAL" clId="{7C32BE42-0372-478A-946E-A7668EE5CE22}" dt="2021-07-27T12:15:59.166" v="1083" actId="1076"/>
          <ac:picMkLst>
            <pc:docMk/>
            <pc:sldMk cId="3855505645" sldId="286"/>
            <ac:picMk id="4" creationId="{F748D6D4-F9F1-48AE-9345-A05736032030}"/>
          </ac:picMkLst>
        </pc:picChg>
        <pc:picChg chg="del">
          <ac:chgData name="Creative" userId="b33dffd5-0ae0-4d70-9f5d-daedd005106c" providerId="ADAL" clId="{7C32BE42-0372-478A-946E-A7668EE5CE22}" dt="2021-07-12T14:48:19.894" v="101" actId="478"/>
          <ac:picMkLst>
            <pc:docMk/>
            <pc:sldMk cId="3855505645" sldId="286"/>
            <ac:picMk id="10" creationId="{00000000-0000-0000-0000-000000000000}"/>
          </ac:picMkLst>
        </pc:picChg>
        <pc:picChg chg="del">
          <ac:chgData name="Creative" userId="b33dffd5-0ae0-4d70-9f5d-daedd005106c" providerId="ADAL" clId="{7C32BE42-0372-478A-946E-A7668EE5CE22}" dt="2021-07-12T14:48:20.814" v="102" actId="478"/>
          <ac:picMkLst>
            <pc:docMk/>
            <pc:sldMk cId="3855505645" sldId="286"/>
            <ac:picMk id="11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B52496-5C8C-466E-8AB7-F37805A8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F9B4900-A73A-4554-B636-48E8B9B76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84024D-7C63-4A22-8BCD-1034CA14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CB74703-8C76-4BFD-977B-3307CD4A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A5480D-6013-4027-9FE7-261CAEFB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6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7C3E8A-5740-472B-938A-3F8223BE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CEABE23-E2D6-4E28-BB88-73C5D355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75484C-7FC5-4B55-BBA9-587D38BF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445AE32-7B03-48CF-BA0B-B894BF39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29C87A-5C66-43E6-BE32-B9A30CEE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337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C393A14-C180-4E0C-A3CC-E0B7D0943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B583ED9-6D8E-476C-B9CA-3EFCA69A0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B2B67B9-AA3D-4FC0-BCC7-0A2274C2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E22E8F-5857-43B1-948B-C540000E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708AE2-F6B2-48D8-ACB2-A5700E3B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624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2B1BB1-E0E9-4679-9172-84FCE441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1D6832-9361-41A8-AFF8-C78D8BBEF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FA0DD4-510D-4C61-AA88-FE21561D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ACEA4C-7442-4884-A581-63602A3A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BD27ACE-77A0-4FCE-8333-D6B9DB17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019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376353-34F8-45BA-8634-33C64CB4F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59C9FD5-5D87-4C3A-8054-01C93BDF0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5EA65DD-59D6-46B5-9433-147E4EB4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C8BEE10-10B5-4A15-A2FE-75D9F529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04D757C-E49E-4633-8709-5F1077BD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471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9AF60E-E5E1-472E-B6F0-9CB18A8B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8F31D3-F0E6-4B67-B9E3-5C342F56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E3C2536-CDFA-4BCE-A6EB-5359F8A91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97EA1A9-1FC6-43FD-926A-32380D89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329620B-B6D7-4529-B076-DB558F1F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D6B9729-C4EB-4BFE-9A4D-9FFC5DB1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651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F9640F-B60B-413E-B2A1-434937F5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0924A74-6E02-4724-8FC3-3D919B0D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72F703-DCD0-4958-AFF7-0F006AB36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15137E7-0BCB-4B97-A221-A48A6588C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9DA4B8E-0904-43A4-BB70-C32D6FE2E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8132F33-F1CE-455E-856B-E50CF4A3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39D8463-7359-4BC1-A436-93AFA18E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61AA134-828F-4CD8-920A-11EDE163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26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B2E569-701D-4580-B333-1ECE4129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C2B9548-7D5E-4C33-8582-EB8D128F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7938B22-648D-4B98-8936-9432964C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1B69F3E-7912-4245-9E1C-BD61FAEC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23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B99C430-9073-4C3B-A19E-60FC18E5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20E5E09-9D66-48EF-8373-242190362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D300D47-803E-4440-BCFB-2D4A15C0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896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96E59E-F738-486C-BB80-DA797D4A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7E6C87-59E5-4CC4-B94F-F09E265C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3933293-DE61-46C3-BA1C-AA0A507FB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B8C328-EDCF-483F-BA70-B88FE346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9964BE9-A545-4A2F-A557-B5683B23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18AB802-B705-4F00-A326-9FE4B97F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260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0A22D7-A4C5-4956-9CB3-62299457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2957A2F-DBD2-4CC5-BB30-8DDB1A07B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3142C3-09E0-4284-AC71-E855E0C89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2DDCA28-2C65-44EB-986E-A0180709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1416791-DC25-4C98-A03B-80D4D7C7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730A04A-B0BE-4731-A38F-DCDDB604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534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81420B7-38D1-4022-94A7-AD2B2D33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6D5E8A3-257D-43B3-AE4D-430ED9B5D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0F55024-0FBE-4E1E-A50D-6CD13ADAA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C84B-9504-4776-B3E6-F389A4678D80}" type="datetimeFigureOut">
              <a:rPr lang="el-GR" smtClean="0"/>
              <a:t>27/10/21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B48ACAA-BFD6-42C4-8BE2-8CF79581A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7AC2D5F-6773-4603-B92A-1F555239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F6C26-E0A9-48CC-AF4F-62B2B7E0D8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748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14145" y="781541"/>
            <a:ext cx="57528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600" dirty="0">
                <a:solidFill>
                  <a:schemeClr val="bg1"/>
                </a:solidFill>
                <a:latin typeface="+mj-lt"/>
              </a:rPr>
              <a:t>ΡΗΓΑΣ 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+mj-lt"/>
              </a:rPr>
              <a:t>&amp;</a:t>
            </a:r>
            <a:r>
              <a:rPr lang="el-GR" sz="6600" dirty="0">
                <a:solidFill>
                  <a:schemeClr val="bg1"/>
                </a:solidFill>
                <a:latin typeface="+mj-lt"/>
              </a:rPr>
              <a:t> 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l-GR" sz="6600" dirty="0">
                <a:solidFill>
                  <a:schemeClr val="bg1"/>
                </a:solidFill>
                <a:latin typeface="+mj-lt"/>
              </a:rPr>
              <a:t>ΕΠΑΝΑΣΤΑΣΗ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8354">
            <a:off x="7278613" y="4183591"/>
            <a:ext cx="3023878" cy="181676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2127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50583" y="2890391"/>
            <a:ext cx="2633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prstClr val="black"/>
                </a:solidFill>
              </a:rPr>
              <a:t>Προσωπογραφία </a:t>
            </a:r>
          </a:p>
          <a:p>
            <a:r>
              <a:rPr lang="el-GR" sz="2400" i="1" dirty="0">
                <a:solidFill>
                  <a:prstClr val="black"/>
                </a:solidFill>
              </a:rPr>
              <a:t>του Μ. Αλεξάνδρου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69DA65CA-1919-48FB-9E82-1869D44BCF8C}"/>
              </a:ext>
            </a:extLst>
          </p:cNvPr>
          <p:cNvSpPr/>
          <p:nvPr/>
        </p:nvSpPr>
        <p:spPr>
          <a:xfrm>
            <a:off x="3443770" y="0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Βιέννη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59766-007A-4681-8047-2DDB879FFAE4}"/>
              </a:ext>
            </a:extLst>
          </p:cNvPr>
          <p:cNvSpPr txBox="1"/>
          <p:nvPr/>
        </p:nvSpPr>
        <p:spPr>
          <a:xfrm>
            <a:off x="881349" y="-50395"/>
            <a:ext cx="273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</a:t>
            </a:r>
            <a:r>
              <a:rPr lang="en-US" sz="4000" dirty="0">
                <a:solidFill>
                  <a:srgbClr val="F3BA4F"/>
                </a:solidFill>
                <a:latin typeface="+mj-lt"/>
              </a:rPr>
              <a:t>96-1797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dirty="0">
              <a:solidFill>
                <a:srgbClr val="F3BA4F"/>
              </a:solidFill>
              <a:latin typeface="+mj-lt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C557B6FF-7709-4538-936B-E3DBD93A96FD}"/>
              </a:ext>
            </a:extLst>
          </p:cNvPr>
          <p:cNvSpPr/>
          <p:nvPr/>
        </p:nvSpPr>
        <p:spPr>
          <a:xfrm>
            <a:off x="3693622" y="1050718"/>
            <a:ext cx="2633287" cy="4611173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Θέση περιεχομένου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19" y="774700"/>
            <a:ext cx="3449989" cy="530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97B327D-4EC0-496E-97A5-F110C15C4A70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D267B450-3CA9-466D-BE80-503677887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63" b="47046"/>
          <a:stretch/>
        </p:blipFill>
        <p:spPr>
          <a:xfrm rot="5400000">
            <a:off x="-580270" y="4944151"/>
            <a:ext cx="2494119" cy="1333579"/>
          </a:xfrm>
          <a:prstGeom prst="rect">
            <a:avLst/>
          </a:prstGeom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0065A508-5561-468F-B954-FD7D2B6B9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139" b="4891"/>
          <a:stretch/>
        </p:blipFill>
        <p:spPr>
          <a:xfrm>
            <a:off x="10198433" y="4363881"/>
            <a:ext cx="1993568" cy="24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Ορθογώνιο 11"/>
          <p:cNvSpPr/>
          <p:nvPr/>
        </p:nvSpPr>
        <p:spPr>
          <a:xfrm>
            <a:off x="947143" y="4597682"/>
            <a:ext cx="5130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Η είδηση της ολοκλήρωσης της </a:t>
            </a:r>
            <a:r>
              <a:rPr lang="el-GR" sz="2400" i="1" dirty="0"/>
              <a:t>Χάρτας</a:t>
            </a:r>
            <a:r>
              <a:rPr lang="el-GR" sz="24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7299" y="5582060"/>
            <a:ext cx="362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Η προμετωπίδα της </a:t>
            </a:r>
            <a:r>
              <a:rPr lang="el-GR" sz="2400" i="1" dirty="0"/>
              <a:t>Χάρτας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17CEF18B-B0D7-4AE2-8436-1C4CBFEDD028}"/>
              </a:ext>
            </a:extLst>
          </p:cNvPr>
          <p:cNvSpPr/>
          <p:nvPr/>
        </p:nvSpPr>
        <p:spPr>
          <a:xfrm>
            <a:off x="2091674" y="436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Βιέννη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02460-0B3D-44E3-977A-DF2AE3C307CF}"/>
              </a:ext>
            </a:extLst>
          </p:cNvPr>
          <p:cNvSpPr txBox="1"/>
          <p:nvPr/>
        </p:nvSpPr>
        <p:spPr>
          <a:xfrm>
            <a:off x="881349" y="-50396"/>
            <a:ext cx="242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</a:t>
            </a:r>
            <a:r>
              <a:rPr lang="en-US" sz="4000" dirty="0">
                <a:solidFill>
                  <a:srgbClr val="F3BA4F"/>
                </a:solidFill>
                <a:latin typeface="+mj-lt"/>
              </a:rPr>
              <a:t>97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dirty="0">
              <a:solidFill>
                <a:srgbClr val="F3BA4F"/>
              </a:solidFill>
              <a:latin typeface="+mj-lt"/>
            </a:endParaRP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9E4E97E9-05ED-42CB-ABB8-B634FE7D5264}"/>
              </a:ext>
            </a:extLst>
          </p:cNvPr>
          <p:cNvSpPr/>
          <p:nvPr/>
        </p:nvSpPr>
        <p:spPr>
          <a:xfrm>
            <a:off x="1205403" y="1015527"/>
            <a:ext cx="5093797" cy="3040473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"/>
          <a:srcRect t="59960" b="9391"/>
          <a:stretch/>
        </p:blipFill>
        <p:spPr>
          <a:xfrm>
            <a:off x="846572" y="1397792"/>
            <a:ext cx="5249428" cy="3040473"/>
          </a:xfrm>
          <a:prstGeom prst="rect">
            <a:avLst/>
          </a:prstGeom>
        </p:spPr>
      </p:pic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E2E9CAA6-BD4F-475E-A805-B38E7445D4A6}"/>
              </a:ext>
            </a:extLst>
          </p:cNvPr>
          <p:cNvSpPr/>
          <p:nvPr/>
        </p:nvSpPr>
        <p:spPr>
          <a:xfrm>
            <a:off x="7225473" y="1066286"/>
            <a:ext cx="3474963" cy="4212182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1929" r="1356" b="11689"/>
          <a:stretch/>
        </p:blipFill>
        <p:spPr>
          <a:xfrm>
            <a:off x="7428674" y="939746"/>
            <a:ext cx="3557923" cy="443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BE28285B-84A1-48DF-A64B-612F1C197B12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89975C03-25A7-4EE0-A7BD-6CB007DB6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6258"/>
          <a:stretch/>
        </p:blipFill>
        <p:spPr>
          <a:xfrm>
            <a:off x="4234624" y="5791714"/>
            <a:ext cx="2436668" cy="10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8996">
            <a:off x="7993845" y="941616"/>
            <a:ext cx="3810330" cy="4974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3023" y="4201612"/>
            <a:ext cx="31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/>
              <a:t>Νέα Πολιτική </a:t>
            </a:r>
            <a:r>
              <a:rPr lang="el-GR" sz="2400" i="1" dirty="0" err="1"/>
              <a:t>Διοίκησις</a:t>
            </a:r>
            <a:endParaRPr lang="el-GR" sz="24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/>
          <a:srcRect l="4439" t="6939" r="8288" b="34894"/>
          <a:stretch/>
        </p:blipFill>
        <p:spPr>
          <a:xfrm rot="254208">
            <a:off x="5534120" y="4486072"/>
            <a:ext cx="3672994" cy="15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E2FE6647-8563-4887-895A-C755E17A94B8}"/>
              </a:ext>
            </a:extLst>
          </p:cNvPr>
          <p:cNvSpPr/>
          <p:nvPr/>
        </p:nvSpPr>
        <p:spPr>
          <a:xfrm>
            <a:off x="710275" y="1150656"/>
            <a:ext cx="5561216" cy="2423817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4"/>
          <a:srcRect t="18897"/>
          <a:stretch/>
        </p:blipFill>
        <p:spPr>
          <a:xfrm>
            <a:off x="382652" y="1359342"/>
            <a:ext cx="5414334" cy="2648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B642AD03-4BFF-4C84-8119-A16F4A0DD017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6C366C13-4DA4-4BB1-839A-2BDA13F1A6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369" b="42599"/>
          <a:stretch/>
        </p:blipFill>
        <p:spPr>
          <a:xfrm>
            <a:off x="0" y="5096930"/>
            <a:ext cx="2095842" cy="1761070"/>
          </a:xfrm>
          <a:prstGeom prst="rect">
            <a:avLst/>
          </a:prstGeom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5C926802-3627-4D41-AF9F-D8C9D64C6DA0}"/>
              </a:ext>
            </a:extLst>
          </p:cNvPr>
          <p:cNvSpPr/>
          <p:nvPr/>
        </p:nvSpPr>
        <p:spPr>
          <a:xfrm>
            <a:off x="3443770" y="0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Βιέννη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F18D4-8263-4E87-8971-8C3FDFE97230}"/>
              </a:ext>
            </a:extLst>
          </p:cNvPr>
          <p:cNvSpPr txBox="1"/>
          <p:nvPr/>
        </p:nvSpPr>
        <p:spPr>
          <a:xfrm>
            <a:off x="881349" y="-50395"/>
            <a:ext cx="273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</a:t>
            </a:r>
            <a:r>
              <a:rPr lang="en-US" sz="4000" dirty="0">
                <a:solidFill>
                  <a:srgbClr val="F3BA4F"/>
                </a:solidFill>
                <a:latin typeface="+mj-lt"/>
              </a:rPr>
              <a:t>96-1797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dirty="0">
              <a:solidFill>
                <a:srgbClr val="F3BA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4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80870" y="2241828"/>
            <a:ext cx="374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solidFill>
                  <a:srgbClr val="F3BA4F"/>
                </a:solidFill>
              </a:rPr>
              <a:t>24 Ιουνίου 1798:</a:t>
            </a:r>
          </a:p>
          <a:p>
            <a:r>
              <a:rPr lang="el-GR" sz="2400" dirty="0"/>
              <a:t>ο Ρήγας και οι επτά </a:t>
            </a:r>
          </a:p>
          <a:p>
            <a:r>
              <a:rPr lang="el-GR" sz="2400" dirty="0"/>
              <a:t>σύντροφοί του εκτελούνται.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328B29FF-8738-42F0-95DB-3BC7029B4896}"/>
              </a:ext>
            </a:extLst>
          </p:cNvPr>
          <p:cNvSpPr/>
          <p:nvPr/>
        </p:nvSpPr>
        <p:spPr>
          <a:xfrm>
            <a:off x="2162698" y="5299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Βελιγράδι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B8511-E0EA-488D-9442-593F734507DF}"/>
              </a:ext>
            </a:extLst>
          </p:cNvPr>
          <p:cNvSpPr txBox="1"/>
          <p:nvPr/>
        </p:nvSpPr>
        <p:spPr>
          <a:xfrm>
            <a:off x="881350" y="-50396"/>
            <a:ext cx="136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</a:t>
            </a:r>
            <a:r>
              <a:rPr lang="en-US" sz="4000" dirty="0">
                <a:solidFill>
                  <a:srgbClr val="F3BA4F"/>
                </a:solidFill>
                <a:latin typeface="+mj-lt"/>
              </a:rPr>
              <a:t>98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dirty="0">
              <a:solidFill>
                <a:srgbClr val="F3BA4F"/>
              </a:solidFill>
              <a:latin typeface="+mj-lt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E5BFDC6-248D-44EF-A8C7-8C7EE360563B}"/>
              </a:ext>
            </a:extLst>
          </p:cNvPr>
          <p:cNvSpPr/>
          <p:nvPr/>
        </p:nvSpPr>
        <p:spPr>
          <a:xfrm>
            <a:off x="1643684" y="946335"/>
            <a:ext cx="3197271" cy="4251791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88" y="1062417"/>
            <a:ext cx="3302834" cy="4525818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80E96C9-54F0-4094-9E3F-D27580AC48E9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D4697D99-CA2D-4E6C-9429-84FE209A3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3454" b="29884"/>
          <a:stretch/>
        </p:blipFill>
        <p:spPr>
          <a:xfrm>
            <a:off x="9624176" y="3428999"/>
            <a:ext cx="2567824" cy="3429001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BEA516D5-C5C7-4458-BD3C-F691F430AF81}"/>
              </a:ext>
            </a:extLst>
          </p:cNvPr>
          <p:cNvSpPr/>
          <p:nvPr/>
        </p:nvSpPr>
        <p:spPr>
          <a:xfrm>
            <a:off x="0" y="5678290"/>
            <a:ext cx="8663709" cy="898001"/>
          </a:xfrm>
          <a:prstGeom prst="rect">
            <a:avLst/>
          </a:prstGeom>
          <a:solidFill>
            <a:srgbClr val="F3B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B7B6F15C-7174-4DDE-8063-189A8298B45A}"/>
              </a:ext>
            </a:extLst>
          </p:cNvPr>
          <p:cNvSpPr/>
          <p:nvPr/>
        </p:nvSpPr>
        <p:spPr>
          <a:xfrm>
            <a:off x="176310" y="5919116"/>
            <a:ext cx="831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Οι Οθωμανοί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l-GR" sz="2400" dirty="0">
                <a:solidFill>
                  <a:schemeClr val="bg1"/>
                </a:solidFill>
              </a:rPr>
              <a:t>φυλακίζουν τον Ρήγα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l-GR" sz="2400" dirty="0">
                <a:solidFill>
                  <a:schemeClr val="bg1"/>
                </a:solidFill>
              </a:rPr>
              <a:t>στο φρούριο </a:t>
            </a:r>
            <a:r>
              <a:rPr lang="el-GR" sz="2400" dirty="0" err="1">
                <a:solidFill>
                  <a:schemeClr val="bg1"/>
                </a:solidFill>
              </a:rPr>
              <a:t>Νεμπόισα</a:t>
            </a:r>
            <a:r>
              <a:rPr lang="el-GR" sz="2400" dirty="0">
                <a:solidFill>
                  <a:schemeClr val="bg1"/>
                </a:solidFill>
              </a:rPr>
              <a:t>.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2263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05555" y="3540011"/>
            <a:ext cx="60498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bg1"/>
                </a:solidFill>
              </a:rPr>
              <a:t>…</a:t>
            </a:r>
            <a:r>
              <a:rPr lang="el-GR" sz="2500" i="1" dirty="0">
                <a:solidFill>
                  <a:schemeClr val="bg1"/>
                </a:solidFill>
              </a:rPr>
              <a:t>Εγώ έσπειρα,</a:t>
            </a:r>
            <a:r>
              <a:rPr lang="en-US" sz="2500" i="1" dirty="0">
                <a:solidFill>
                  <a:schemeClr val="bg1"/>
                </a:solidFill>
              </a:rPr>
              <a:t> </a:t>
            </a:r>
            <a:r>
              <a:rPr lang="el-GR" sz="2500" i="1" dirty="0">
                <a:solidFill>
                  <a:schemeClr val="bg1"/>
                </a:solidFill>
              </a:rPr>
              <a:t>άλλοι έρχονται να θερίσουν</a:t>
            </a:r>
            <a:r>
              <a:rPr lang="en-US" sz="2500" i="1" dirty="0">
                <a:solidFill>
                  <a:schemeClr val="bg1"/>
                </a:solidFill>
              </a:rPr>
              <a:t>…</a:t>
            </a:r>
            <a:r>
              <a:rPr lang="el-GR" sz="25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97644-FEA5-4B35-94A4-AF015960F060}"/>
              </a:ext>
            </a:extLst>
          </p:cNvPr>
          <p:cNvSpPr txBox="1"/>
          <p:nvPr/>
        </p:nvSpPr>
        <p:spPr>
          <a:xfrm>
            <a:off x="5485628" y="237157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chemeClr val="bg1"/>
                </a:solidFill>
                <a:latin typeface="+mj-lt"/>
              </a:rPr>
              <a:t>ΡΗΓΑΣ ΚΑΙ ΕΠΑΝΑΣΤΑΣΗ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C5467-A47E-4800-97A1-F17D70AB5F1E}"/>
              </a:ext>
            </a:extLst>
          </p:cNvPr>
          <p:cNvSpPr txBox="1"/>
          <p:nvPr/>
        </p:nvSpPr>
        <p:spPr>
          <a:xfrm>
            <a:off x="5405555" y="5633017"/>
            <a:ext cx="6094520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ψηφιακό φωτογραφικό υλικό προέρχεται από την έκθεση «Ρήγας και Επανάσταση», που επιμελήθηκε η Βιβλιοθήκη της Βουλής των Ελλήνων.</a:t>
            </a:r>
          </a:p>
        </p:txBody>
      </p:sp>
    </p:spTree>
    <p:extLst>
      <p:ext uri="{BB962C8B-B14F-4D97-AF65-F5344CB8AC3E}">
        <p14:creationId xmlns:p14="http://schemas.microsoft.com/office/powerpoint/2010/main" val="19146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BC42579-9820-43E9-A857-C7E43C830ED7}"/>
              </a:ext>
            </a:extLst>
          </p:cNvPr>
          <p:cNvSpPr/>
          <p:nvPr/>
        </p:nvSpPr>
        <p:spPr>
          <a:xfrm>
            <a:off x="1778000" y="1600200"/>
            <a:ext cx="9465992" cy="2664000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363003" y="1343323"/>
            <a:ext cx="9465992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Γραφικό 2">
            <a:extLst>
              <a:ext uri="{FF2B5EF4-FFF2-40B4-BE49-F238E27FC236}">
                <a16:creationId xmlns:a16="http://schemas.microsoft.com/office/drawing/2014/main" id="{0D7F1038-0CCF-466E-A0AB-D36F14E2D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-410" b="27189"/>
          <a:stretch/>
        </p:blipFill>
        <p:spPr>
          <a:xfrm>
            <a:off x="9011313" y="4544423"/>
            <a:ext cx="3044563" cy="231357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CF53E5E-628A-4C56-9AFF-B3346CFF9AE4}"/>
              </a:ext>
            </a:extLst>
          </p:cNvPr>
          <p:cNvSpPr/>
          <p:nvPr/>
        </p:nvSpPr>
        <p:spPr>
          <a:xfrm>
            <a:off x="1" y="5269250"/>
            <a:ext cx="8035636" cy="1066895"/>
          </a:xfrm>
          <a:prstGeom prst="rect">
            <a:avLst/>
          </a:prstGeom>
          <a:solidFill>
            <a:srgbClr val="F3B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385803" y="5269250"/>
            <a:ext cx="72640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Ο Ρήγας </a:t>
            </a:r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γεννήθηκε</a:t>
            </a:r>
            <a:r>
              <a:rPr lang="el-GR" sz="3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το 1757 στο Βελεστίνο </a:t>
            </a:r>
          </a:p>
          <a:p>
            <a:r>
              <a:rPr lang="el-GR" sz="3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της Θεσσαλίας.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4BF8575-3EA3-4ECA-815A-1914E4C854F2}"/>
              </a:ext>
            </a:extLst>
          </p:cNvPr>
          <p:cNvSpPr/>
          <p:nvPr/>
        </p:nvSpPr>
        <p:spPr>
          <a:xfrm>
            <a:off x="931718" y="1289553"/>
            <a:ext cx="9193565" cy="2664000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88" y="1615187"/>
            <a:ext cx="9193565" cy="278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F32389B-3BD0-4B1A-A980-48E81C2B25BA}"/>
              </a:ext>
            </a:extLst>
          </p:cNvPr>
          <p:cNvSpPr/>
          <p:nvPr/>
        </p:nvSpPr>
        <p:spPr>
          <a:xfrm>
            <a:off x="1" y="5269250"/>
            <a:ext cx="6751781" cy="1066895"/>
          </a:xfrm>
          <a:prstGeom prst="rect">
            <a:avLst/>
          </a:prstGeom>
          <a:solidFill>
            <a:srgbClr val="F3B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D97A2CC-5314-4BDA-93CB-A1A9A906932E}"/>
              </a:ext>
            </a:extLst>
          </p:cNvPr>
          <p:cNvSpPr/>
          <p:nvPr/>
        </p:nvSpPr>
        <p:spPr>
          <a:xfrm>
            <a:off x="410901" y="5269250"/>
            <a:ext cx="78733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Φοίτησε στο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l-GR" sz="3200" i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Ελληνομουσείον</a:t>
            </a:r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l-GR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στη Ζαγορά.</a:t>
            </a:r>
            <a:endParaRPr lang="el-GR" sz="3200" dirty="0">
              <a:solidFill>
                <a:schemeClr val="bg1"/>
              </a:solidFill>
            </a:endParaRPr>
          </a:p>
        </p:txBody>
      </p:sp>
      <p:pic>
        <p:nvPicPr>
          <p:cNvPr id="10" name="Γραφικό 9">
            <a:extLst>
              <a:ext uri="{FF2B5EF4-FFF2-40B4-BE49-F238E27FC236}">
                <a16:creationId xmlns:a16="http://schemas.microsoft.com/office/drawing/2014/main" id="{F2CE755F-73CA-4C64-8CCF-A389C1B1A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355" b="11401"/>
          <a:stretch/>
        </p:blipFill>
        <p:spPr>
          <a:xfrm>
            <a:off x="9522424" y="4435714"/>
            <a:ext cx="2669575" cy="24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4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58C6324-2E31-47B1-812D-DD9DFC010F8A}"/>
              </a:ext>
            </a:extLst>
          </p:cNvPr>
          <p:cNvSpPr/>
          <p:nvPr/>
        </p:nvSpPr>
        <p:spPr>
          <a:xfrm>
            <a:off x="1775726" y="1054100"/>
            <a:ext cx="4191000" cy="5486400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81" y="487468"/>
            <a:ext cx="4345676" cy="5907173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5E72C33-82C1-45AC-B170-CEB1F72D2EA2}"/>
              </a:ext>
            </a:extLst>
          </p:cNvPr>
          <p:cNvSpPr/>
          <p:nvPr/>
        </p:nvSpPr>
        <p:spPr>
          <a:xfrm>
            <a:off x="6778288" y="1054100"/>
            <a:ext cx="4191000" cy="5486400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19" y="545386"/>
            <a:ext cx="4191000" cy="576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1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BFF9164-894B-49D0-8548-65B7BCC3E4A2}"/>
              </a:ext>
            </a:extLst>
          </p:cNvPr>
          <p:cNvSpPr/>
          <p:nvPr/>
        </p:nvSpPr>
        <p:spPr>
          <a:xfrm>
            <a:off x="3096526" y="1543628"/>
            <a:ext cx="6314174" cy="5088905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pic>
        <p:nvPicPr>
          <p:cNvPr id="6" name="Θέση περιεχομένου 6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72" y="1272475"/>
            <a:ext cx="6221412" cy="5088905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9407013-4800-4E86-B21D-95C0887AA183}"/>
              </a:ext>
            </a:extLst>
          </p:cNvPr>
          <p:cNvSpPr/>
          <p:nvPr/>
        </p:nvSpPr>
        <p:spPr>
          <a:xfrm>
            <a:off x="2151962" y="17324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Κω</a:t>
            </a:r>
            <a:r>
              <a:rPr lang="el-GR" sz="3600" dirty="0">
                <a:solidFill>
                  <a:srgbClr val="F3BA4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νσταντινούπολη</a:t>
            </a:r>
            <a:endParaRPr lang="el-GR" sz="3600" dirty="0">
              <a:solidFill>
                <a:srgbClr val="F3BA4F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7925B-0E81-4C64-8E7C-67AABA5BA94E}"/>
              </a:ext>
            </a:extLst>
          </p:cNvPr>
          <p:cNvSpPr txBox="1"/>
          <p:nvPr/>
        </p:nvSpPr>
        <p:spPr>
          <a:xfrm>
            <a:off x="881349" y="-13453"/>
            <a:ext cx="1432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1774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b="1" dirty="0">
              <a:solidFill>
                <a:srgbClr val="F3BA4F"/>
              </a:solidFill>
              <a:latin typeface="+mj-lt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CFC3EAB-9563-4927-A8FA-144D03BBA09D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2" name="Γραφικό 11">
            <a:extLst>
              <a:ext uri="{FF2B5EF4-FFF2-40B4-BE49-F238E27FC236}">
                <a16:creationId xmlns:a16="http://schemas.microsoft.com/office/drawing/2014/main" id="{F4A82A04-D926-45B6-9F0D-C4349BD40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238"/>
          <a:stretch/>
        </p:blipFill>
        <p:spPr>
          <a:xfrm>
            <a:off x="0" y="3566225"/>
            <a:ext cx="1390918" cy="2795155"/>
          </a:xfrm>
          <a:prstGeom prst="rect">
            <a:avLst/>
          </a:prstGeom>
        </p:spPr>
      </p:pic>
      <p:pic>
        <p:nvPicPr>
          <p:cNvPr id="14" name="Γραφικό 13">
            <a:extLst>
              <a:ext uri="{FF2B5EF4-FFF2-40B4-BE49-F238E27FC236}">
                <a16:creationId xmlns:a16="http://schemas.microsoft.com/office/drawing/2014/main" id="{012E9F1A-A8EB-4CEE-92A9-5C08575D5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 b="3236"/>
          <a:stretch/>
        </p:blipFill>
        <p:spPr>
          <a:xfrm>
            <a:off x="10325027" y="2780145"/>
            <a:ext cx="1866973" cy="40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AC5C8A-36B7-4AAB-83BA-EEA9D0BB5D33}"/>
              </a:ext>
            </a:extLst>
          </p:cNvPr>
          <p:cNvSpPr/>
          <p:nvPr/>
        </p:nvSpPr>
        <p:spPr>
          <a:xfrm>
            <a:off x="873505" y="1089891"/>
            <a:ext cx="2571659" cy="4355359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" y="775351"/>
            <a:ext cx="2645679" cy="435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01DB883C-4E4C-42A8-8069-0D746D16E0D9}"/>
              </a:ext>
            </a:extLst>
          </p:cNvPr>
          <p:cNvSpPr/>
          <p:nvPr/>
        </p:nvSpPr>
        <p:spPr>
          <a:xfrm>
            <a:off x="3979061" y="281709"/>
            <a:ext cx="2571659" cy="4355359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7"/>
          <a:stretch/>
        </p:blipFill>
        <p:spPr>
          <a:xfrm>
            <a:off x="4234261" y="438418"/>
            <a:ext cx="2717822" cy="4923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5F4B839-7243-4124-BC5E-5ED830A30EAF}"/>
              </a:ext>
            </a:extLst>
          </p:cNvPr>
          <p:cNvSpPr/>
          <p:nvPr/>
        </p:nvSpPr>
        <p:spPr>
          <a:xfrm>
            <a:off x="8371608" y="992119"/>
            <a:ext cx="3138550" cy="4453131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81" y="602674"/>
            <a:ext cx="3322114" cy="455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A96A925-EE80-46E2-AEFF-D4498D6CE99E}"/>
              </a:ext>
            </a:extLst>
          </p:cNvPr>
          <p:cNvSpPr/>
          <p:nvPr/>
        </p:nvSpPr>
        <p:spPr>
          <a:xfrm>
            <a:off x="0" y="5678290"/>
            <a:ext cx="8663709" cy="1077218"/>
          </a:xfrm>
          <a:prstGeom prst="rect">
            <a:avLst/>
          </a:prstGeom>
          <a:solidFill>
            <a:srgbClr val="F3B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Ορθογώνιο 1"/>
          <p:cNvSpPr/>
          <p:nvPr/>
        </p:nvSpPr>
        <p:spPr>
          <a:xfrm>
            <a:off x="281242" y="5667264"/>
            <a:ext cx="83110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sz="3200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Φαναριώτες</a:t>
            </a:r>
            <a:r>
              <a:rPr lang="el-GR" sz="32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που ασπάζονται τη «δυτική παιδεία»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l-GR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8538" y="2730734"/>
            <a:ext cx="5159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Ο Ρήγας συλλαμβάνεται από τις αυστριακές αρχές. 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569FD3F4-EE30-49C9-B8F2-47820D4957D3}"/>
              </a:ext>
            </a:extLst>
          </p:cNvPr>
          <p:cNvSpPr/>
          <p:nvPr/>
        </p:nvSpPr>
        <p:spPr>
          <a:xfrm>
            <a:off x="2151962" y="0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Τεργέστη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78CBF-76FA-4A27-ABE6-58D6E929070F}"/>
              </a:ext>
            </a:extLst>
          </p:cNvPr>
          <p:cNvSpPr txBox="1"/>
          <p:nvPr/>
        </p:nvSpPr>
        <p:spPr>
          <a:xfrm>
            <a:off x="881349" y="-50397"/>
            <a:ext cx="1432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1797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r>
              <a:rPr lang="el-GR" sz="4000" b="1" dirty="0">
                <a:solidFill>
                  <a:srgbClr val="F3BA4F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D9EEE96-EFFE-4458-91ED-1CA599558F8A}"/>
              </a:ext>
            </a:extLst>
          </p:cNvPr>
          <p:cNvSpPr/>
          <p:nvPr/>
        </p:nvSpPr>
        <p:spPr>
          <a:xfrm>
            <a:off x="994387" y="1156854"/>
            <a:ext cx="4477499" cy="4503717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00" y="1112391"/>
            <a:ext cx="4530184" cy="421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C05733B-B97C-4FD1-BC7F-1B1BC69A96D2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Γραφικό 3">
            <a:extLst>
              <a:ext uri="{FF2B5EF4-FFF2-40B4-BE49-F238E27FC236}">
                <a16:creationId xmlns:a16="http://schemas.microsoft.com/office/drawing/2014/main" id="{F748D6D4-F9F1-48AE-9345-A057360320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210"/>
          <a:stretch/>
        </p:blipFill>
        <p:spPr>
          <a:xfrm rot="5400000">
            <a:off x="9858955" y="4524956"/>
            <a:ext cx="3175134" cy="1490955"/>
          </a:xfrm>
          <a:prstGeom prst="rect">
            <a:avLst/>
          </a:prstGeom>
        </p:spPr>
      </p:pic>
      <p:pic>
        <p:nvPicPr>
          <p:cNvPr id="2" name="Ανακριτής ΙΙ" descr="Ανακριτής ΙΙ">
            <a:hlinkClick r:id="" action="ppaction://media"/>
            <a:extLst>
              <a:ext uri="{FF2B5EF4-FFF2-40B4-BE49-F238E27FC236}">
                <a16:creationId xmlns:a16="http://schemas.microsoft.com/office/drawing/2014/main" id="{9E6AF0FC-CCBB-AF48-AD91-2116BC3D8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537" y="6029778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98533" y="6159108"/>
            <a:ext cx="377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/>
              <a:t>Φυσικής Απάνθισμα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41" y="5444513"/>
            <a:ext cx="416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/>
              <a:t>Σχολείον των </a:t>
            </a:r>
          </a:p>
          <a:p>
            <a:pPr algn="ctr"/>
            <a:r>
              <a:rPr lang="el-GR" sz="2400" i="1" dirty="0"/>
              <a:t>Ντελικάτων Εραστών</a:t>
            </a: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AADDC06E-D2E3-4674-BFFF-817C1607EFE0}"/>
              </a:ext>
            </a:extLst>
          </p:cNvPr>
          <p:cNvSpPr/>
          <p:nvPr/>
        </p:nvSpPr>
        <p:spPr>
          <a:xfrm>
            <a:off x="2075762" y="0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Βιέννη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C44AE-B291-47EC-9E64-3B5A52FA5172}"/>
              </a:ext>
            </a:extLst>
          </p:cNvPr>
          <p:cNvSpPr txBox="1"/>
          <p:nvPr/>
        </p:nvSpPr>
        <p:spPr>
          <a:xfrm>
            <a:off x="881349" y="-50397"/>
            <a:ext cx="1432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1790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b="1" dirty="0">
              <a:solidFill>
                <a:srgbClr val="F3BA4F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6AC46-77D2-4506-BD7C-A180DE5A1B20}"/>
              </a:ext>
            </a:extLst>
          </p:cNvPr>
          <p:cNvSpPr txBox="1"/>
          <p:nvPr/>
        </p:nvSpPr>
        <p:spPr>
          <a:xfrm>
            <a:off x="8179522" y="2096422"/>
            <a:ext cx="28344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>
                <a:solidFill>
                  <a:schemeClr val="bg2">
                    <a:lumMod val="25000"/>
                  </a:schemeClr>
                </a:solidFill>
              </a:rPr>
              <a:t>Όποιος ελεύθερα </a:t>
            </a:r>
            <a:endParaRPr lang="en-US" sz="28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l-GR" sz="2800" i="1" dirty="0" err="1">
                <a:solidFill>
                  <a:schemeClr val="bg2">
                    <a:lumMod val="25000"/>
                  </a:schemeClr>
                </a:solidFill>
              </a:rPr>
              <a:t>συλλογάται</a:t>
            </a:r>
            <a:r>
              <a:rPr lang="el-GR" sz="2800" i="1" dirty="0">
                <a:solidFill>
                  <a:schemeClr val="bg2">
                    <a:lumMod val="25000"/>
                  </a:schemeClr>
                </a:solidFill>
              </a:rPr>
              <a:t> , </a:t>
            </a:r>
          </a:p>
          <a:p>
            <a:r>
              <a:rPr lang="el-GR" sz="2800" i="1" dirty="0" err="1">
                <a:solidFill>
                  <a:schemeClr val="bg2">
                    <a:lumMod val="25000"/>
                  </a:schemeClr>
                </a:solidFill>
              </a:rPr>
              <a:t>συλλογάται</a:t>
            </a:r>
            <a:r>
              <a:rPr lang="el-GR" sz="2800" i="1" dirty="0">
                <a:solidFill>
                  <a:schemeClr val="bg2">
                    <a:lumMod val="25000"/>
                  </a:schemeClr>
                </a:solidFill>
              </a:rPr>
              <a:t> καλά.</a:t>
            </a:r>
          </a:p>
          <a:p>
            <a:endParaRPr lang="el-GR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DDB91E28-B38B-460D-BF48-86F7F4B645F4}"/>
              </a:ext>
            </a:extLst>
          </p:cNvPr>
          <p:cNvSpPr/>
          <p:nvPr/>
        </p:nvSpPr>
        <p:spPr>
          <a:xfrm>
            <a:off x="7935163" y="1989809"/>
            <a:ext cx="3167689" cy="1667792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1051036F-6B8C-4931-9F12-A2D829185F39}"/>
              </a:ext>
            </a:extLst>
          </p:cNvPr>
          <p:cNvCxnSpPr>
            <a:cxnSpLocks/>
          </p:cNvCxnSpPr>
          <p:nvPr/>
        </p:nvCxnSpPr>
        <p:spPr>
          <a:xfrm flipH="1">
            <a:off x="7353300" y="3657601"/>
            <a:ext cx="581863" cy="444499"/>
          </a:xfrm>
          <a:prstGeom prst="line">
            <a:avLst/>
          </a:prstGeom>
          <a:ln w="19050">
            <a:solidFill>
              <a:srgbClr val="F3BA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Οβάλ 17">
            <a:extLst>
              <a:ext uri="{FF2B5EF4-FFF2-40B4-BE49-F238E27FC236}">
                <a16:creationId xmlns:a16="http://schemas.microsoft.com/office/drawing/2014/main" id="{99B81FFD-D992-480D-ABD3-836676F29E2D}"/>
              </a:ext>
            </a:extLst>
          </p:cNvPr>
          <p:cNvSpPr/>
          <p:nvPr/>
        </p:nvSpPr>
        <p:spPr>
          <a:xfrm>
            <a:off x="7315200" y="3987800"/>
            <a:ext cx="183152" cy="183152"/>
          </a:xfrm>
          <a:prstGeom prst="ellipse">
            <a:avLst/>
          </a:prstGeom>
          <a:solidFill>
            <a:srgbClr val="F3B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35580AFA-1018-4509-ACB7-8E9A0FB8A5BD}"/>
              </a:ext>
            </a:extLst>
          </p:cNvPr>
          <p:cNvSpPr/>
          <p:nvPr/>
        </p:nvSpPr>
        <p:spPr>
          <a:xfrm>
            <a:off x="873505" y="1249217"/>
            <a:ext cx="2722122" cy="4001527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9"/>
          <a:stretch/>
        </p:blipFill>
        <p:spPr>
          <a:xfrm>
            <a:off x="714701" y="1041700"/>
            <a:ext cx="2722122" cy="4001527"/>
          </a:xfrm>
          <a:prstGeom prst="rect">
            <a:avLst/>
          </a:prstGeom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D7F08FD0-0826-48F2-A39F-B5CE5624EA50}"/>
              </a:ext>
            </a:extLst>
          </p:cNvPr>
          <p:cNvSpPr/>
          <p:nvPr/>
        </p:nvSpPr>
        <p:spPr>
          <a:xfrm>
            <a:off x="4372194" y="1690255"/>
            <a:ext cx="2892206" cy="4145025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Θέση εικόνας 2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5156"/>
          <a:stretch>
            <a:fillRect/>
          </a:stretch>
        </p:blipFill>
        <p:spPr>
          <a:xfrm>
            <a:off x="4255717" y="1989809"/>
            <a:ext cx="2860552" cy="3986147"/>
          </a:xfrm>
          <a:prstGeom prst="rect">
            <a:avLst/>
          </a:prstGeom>
          <a:ln w="158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99616C8C-5E69-4058-9796-396C2B5786A0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5" name="Γραφικό 4">
            <a:extLst>
              <a:ext uri="{FF2B5EF4-FFF2-40B4-BE49-F238E27FC236}">
                <a16:creationId xmlns:a16="http://schemas.microsoft.com/office/drawing/2014/main" id="{C947C6FA-2792-4154-86C0-2B41D271EB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2044" t="10635" r="42044" b="-10635"/>
          <a:stretch/>
        </p:blipFill>
        <p:spPr>
          <a:xfrm>
            <a:off x="5029613" y="4550739"/>
            <a:ext cx="7162387" cy="12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2" grpId="0"/>
      <p:bldP spid="17" grpId="0" animBg="1"/>
      <p:bldP spid="18" grpId="0" animBg="1"/>
      <p:bldP spid="1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ÎÏÎ¿ÏÎ­Î»ÎµÏÎ¼Î± ÎµÎ¹ÎºÏÎ½Î±Ï Î³Î¹Î± Î· Î§Î±ÏÏÎ± ÏÎ·Ï ÎÎ»Î±ÏÎ¯Î±Ï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8158" y="4985367"/>
            <a:ext cx="2503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prstClr val="black"/>
                </a:solidFill>
              </a:rPr>
              <a:t>Χάρτα της Βλαχίας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75856" y="5499066"/>
            <a:ext cx="2949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solidFill>
                  <a:prstClr val="black"/>
                </a:solidFill>
              </a:rPr>
              <a:t>Χάρτα της Μολδαβίας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C76FB79-79F6-49A4-B0AA-3AB64E0DB27E}"/>
              </a:ext>
            </a:extLst>
          </p:cNvPr>
          <p:cNvSpPr/>
          <p:nvPr/>
        </p:nvSpPr>
        <p:spPr>
          <a:xfrm>
            <a:off x="3419357" y="0"/>
            <a:ext cx="3944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3BA4F"/>
                </a:solidFill>
                <a:latin typeface="+mj-lt"/>
              </a:rPr>
              <a:t>Βιέννη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6C11D-8B95-4E74-9DF5-5BB86DF46C8F}"/>
              </a:ext>
            </a:extLst>
          </p:cNvPr>
          <p:cNvSpPr txBox="1"/>
          <p:nvPr/>
        </p:nvSpPr>
        <p:spPr>
          <a:xfrm>
            <a:off x="881349" y="-50395"/>
            <a:ext cx="2656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3BA4F"/>
                </a:solidFill>
                <a:latin typeface="+mj-lt"/>
              </a:rPr>
              <a:t>17</a:t>
            </a:r>
            <a:r>
              <a:rPr lang="en-US" sz="4000" dirty="0">
                <a:solidFill>
                  <a:srgbClr val="F3BA4F"/>
                </a:solidFill>
                <a:latin typeface="+mj-lt"/>
              </a:rPr>
              <a:t>96-1797</a:t>
            </a:r>
            <a:r>
              <a:rPr lang="el-GR" sz="4000" b="1" dirty="0">
                <a:solidFill>
                  <a:srgbClr val="F3BA4F"/>
                </a:solidFill>
              </a:rPr>
              <a:t>:</a:t>
            </a:r>
            <a:endParaRPr lang="el-GR" sz="4000" dirty="0">
              <a:solidFill>
                <a:srgbClr val="F3BA4F"/>
              </a:solidFill>
              <a:latin typeface="+mj-lt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684D6174-292F-4010-BE0C-B406C1F2782F}"/>
              </a:ext>
            </a:extLst>
          </p:cNvPr>
          <p:cNvSpPr/>
          <p:nvPr/>
        </p:nvSpPr>
        <p:spPr>
          <a:xfrm>
            <a:off x="645622" y="976827"/>
            <a:ext cx="5048706" cy="3746839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77647" y="1213967"/>
            <a:ext cx="5048706" cy="350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0DB4F53D-D088-4E84-94F8-225EF5929E43}"/>
              </a:ext>
            </a:extLst>
          </p:cNvPr>
          <p:cNvSpPr/>
          <p:nvPr/>
        </p:nvSpPr>
        <p:spPr>
          <a:xfrm>
            <a:off x="6324438" y="1358934"/>
            <a:ext cx="5048706" cy="3746839"/>
          </a:xfrm>
          <a:prstGeom prst="rect">
            <a:avLst/>
          </a:prstGeom>
          <a:noFill/>
          <a:ln w="38100">
            <a:solidFill>
              <a:srgbClr val="F3B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21" y="1555581"/>
            <a:ext cx="4855323" cy="374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5C1DD48A-74E9-4D81-8E60-D93E498E14E6}"/>
              </a:ext>
            </a:extLst>
          </p:cNvPr>
          <p:cNvSpPr/>
          <p:nvPr/>
        </p:nvSpPr>
        <p:spPr>
          <a:xfrm>
            <a:off x="0" y="656233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5" name="Γραφικό 4">
            <a:extLst>
              <a:ext uri="{FF2B5EF4-FFF2-40B4-BE49-F238E27FC236}">
                <a16:creationId xmlns:a16="http://schemas.microsoft.com/office/drawing/2014/main" id="{B14998FD-7AB3-4198-8314-F8D63DADAD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602" b="21528"/>
          <a:stretch/>
        </p:blipFill>
        <p:spPr>
          <a:xfrm>
            <a:off x="0" y="5416255"/>
            <a:ext cx="1270943" cy="14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1" grpId="0"/>
      <p:bldP spid="14" grpId="0"/>
      <p:bldP spid="13" grpId="0" animBg="1"/>
      <p:bldP spid="19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164</Words>
  <Application>Microsoft Macintosh PowerPoint</Application>
  <PresentationFormat>Widescreen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Garamond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ΡΗΓΑΣ ΚΑΙ ΕΠΑΝΑΣΤΑΣΗ</dc:title>
  <dc:creator>Λάσκαρη Ελένη</dc:creator>
  <cp:lastModifiedBy>Creative</cp:lastModifiedBy>
  <cp:revision>72</cp:revision>
  <dcterms:created xsi:type="dcterms:W3CDTF">2018-12-28T10:42:15Z</dcterms:created>
  <dcterms:modified xsi:type="dcterms:W3CDTF">2021-10-27T13:44:42Z</dcterms:modified>
</cp:coreProperties>
</file>